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9"/>
  </p:notesMasterIdLst>
  <p:handoutMasterIdLst>
    <p:handoutMasterId r:id="rId40"/>
  </p:handoutMasterIdLst>
  <p:sldIdLst>
    <p:sldId id="256" r:id="rId5"/>
    <p:sldId id="313" r:id="rId6"/>
    <p:sldId id="299" r:id="rId7"/>
    <p:sldId id="263" r:id="rId8"/>
    <p:sldId id="264" r:id="rId9"/>
    <p:sldId id="265" r:id="rId10"/>
    <p:sldId id="300" r:id="rId11"/>
    <p:sldId id="302" r:id="rId12"/>
    <p:sldId id="268" r:id="rId13"/>
    <p:sldId id="269" r:id="rId14"/>
    <p:sldId id="301" r:id="rId15"/>
    <p:sldId id="311" r:id="rId16"/>
    <p:sldId id="308" r:id="rId17"/>
    <p:sldId id="278" r:id="rId18"/>
    <p:sldId id="270" r:id="rId19"/>
    <p:sldId id="275" r:id="rId20"/>
    <p:sldId id="276" r:id="rId21"/>
    <p:sldId id="272" r:id="rId22"/>
    <p:sldId id="271" r:id="rId23"/>
    <p:sldId id="273" r:id="rId24"/>
    <p:sldId id="274" r:id="rId25"/>
    <p:sldId id="304" r:id="rId26"/>
    <p:sldId id="262" r:id="rId27"/>
    <p:sldId id="282" r:id="rId28"/>
    <p:sldId id="280" r:id="rId29"/>
    <p:sldId id="259" r:id="rId30"/>
    <p:sldId id="281" r:id="rId31"/>
    <p:sldId id="279" r:id="rId32"/>
    <p:sldId id="286" r:id="rId33"/>
    <p:sldId id="305" r:id="rId34"/>
    <p:sldId id="287" r:id="rId35"/>
    <p:sldId id="283" r:id="rId36"/>
    <p:sldId id="284" r:id="rId37"/>
    <p:sldId id="285"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loxone Training" id="{23045093-3162-459D-97E9-B67AE98E307E}">
          <p14:sldIdLst>
            <p14:sldId id="256"/>
            <p14:sldId id="313"/>
            <p14:sldId id="299"/>
            <p14:sldId id="263"/>
            <p14:sldId id="264"/>
            <p14:sldId id="265"/>
            <p14:sldId id="300"/>
            <p14:sldId id="302"/>
            <p14:sldId id="268"/>
            <p14:sldId id="269"/>
            <p14:sldId id="301"/>
            <p14:sldId id="311"/>
            <p14:sldId id="308"/>
            <p14:sldId id="278"/>
          </p14:sldIdLst>
        </p14:section>
        <p14:section name="Naloxone FAQ" id="{C96D0B0B-206B-4942-AF2E-C37C7F4BDBB8}">
          <p14:sldIdLst>
            <p14:sldId id="270"/>
            <p14:sldId id="275"/>
            <p14:sldId id="276"/>
            <p14:sldId id="272"/>
            <p14:sldId id="271"/>
            <p14:sldId id="273"/>
            <p14:sldId id="274"/>
          </p14:sldIdLst>
        </p14:section>
        <p14:section name="Opioid Basics" id="{F09C640B-E57A-4F5E-92B9-BA2A7D81368B}">
          <p14:sldIdLst>
            <p14:sldId id="304"/>
            <p14:sldId id="262"/>
            <p14:sldId id="282"/>
            <p14:sldId id="280"/>
            <p14:sldId id="259"/>
            <p14:sldId id="281"/>
            <p14:sldId id="279"/>
          </p14:sldIdLst>
        </p14:section>
        <p14:section name="Xylazine" id="{8FAB47F8-F90B-48C9-9306-4DFEE1DF7677}">
          <p14:sldIdLst>
            <p14:sldId id="286"/>
          </p14:sldIdLst>
        </p14:section>
        <p14:section name="Our Strategies" id="{504B07CA-09BC-49E2-8AB6-18D2C78E71E2}">
          <p14:sldIdLst>
            <p14:sldId id="305"/>
            <p14:sldId id="287"/>
          </p14:sldIdLst>
        </p14:section>
        <p14:section name="Harm Reduction" id="{C3F96027-8772-4E3A-89B2-DDC7F74FCD03}">
          <p14:sldIdLst>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Stefhanie Gallegos"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25"/>
    <a:srgbClr val="F39329"/>
    <a:srgbClr val="263238"/>
    <a:srgbClr val="EA641B"/>
    <a:srgbClr val="14759C"/>
    <a:srgbClr val="253D8C"/>
    <a:srgbClr val="57257D"/>
    <a:srgbClr val="CDEBC3"/>
    <a:srgbClr val="AFE0A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B33C0-51C1-4558-AA6E-EFCD57EBC25A}" v="1" dt="2024-12-30T07:29:30.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305" autoAdjust="0"/>
    <p:restoredTop sz="86388" autoAdjust="0"/>
  </p:normalViewPr>
  <p:slideViewPr>
    <p:cSldViewPr snapToGrid="0">
      <p:cViewPr varScale="1">
        <p:scale>
          <a:sx n="41" d="100"/>
          <a:sy n="41" d="100"/>
        </p:scale>
        <p:origin x="36" y="396"/>
      </p:cViewPr>
      <p:guideLst>
        <p:guide orient="horz" pos="2160"/>
        <p:guide pos="3840"/>
      </p:guideLst>
    </p:cSldViewPr>
  </p:slideViewPr>
  <p:outlineViewPr>
    <p:cViewPr>
      <p:scale>
        <a:sx n="33" d="100"/>
        <a:sy n="33" d="100"/>
      </p:scale>
      <p:origin x="0" y="-6192"/>
    </p:cViewPr>
  </p:outlineViewPr>
  <p:notesTextViewPr>
    <p:cViewPr>
      <p:scale>
        <a:sx n="3" d="2"/>
        <a:sy n="3" d="2"/>
      </p:scale>
      <p:origin x="0" y="0"/>
    </p:cViewPr>
  </p:notesTextViewPr>
  <p:sorterViewPr>
    <p:cViewPr varScale="1">
      <p:scale>
        <a:sx n="1" d="1"/>
        <a:sy n="1" d="1"/>
      </p:scale>
      <p:origin x="0" y="-5844"/>
    </p:cViewPr>
  </p:sorterViewPr>
  <p:notesViewPr>
    <p:cSldViewPr snapToGrid="0">
      <p:cViewPr>
        <p:scale>
          <a:sx n="1" d="2"/>
          <a:sy n="1" d="2"/>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hanie Gallegos" userId="d384ff44-b0e6-49a8-b312-d2b81bb85e35" providerId="ADAL" clId="{1D0DCC28-7997-4839-BEC1-F20D4E69B89D}"/>
    <pc:docChg chg="modSld modSection">
      <pc:chgData name="Stefhanie Gallegos" userId="d384ff44-b0e6-49a8-b312-d2b81bb85e35" providerId="ADAL" clId="{1D0DCC28-7997-4839-BEC1-F20D4E69B89D}" dt="2024-09-30T23:23:33.848" v="153" actId="20577"/>
      <pc:docMkLst>
        <pc:docMk/>
      </pc:docMkLst>
      <pc:sldChg chg="modSp mod">
        <pc:chgData name="Stefhanie Gallegos" userId="d384ff44-b0e6-49a8-b312-d2b81bb85e35" providerId="ADAL" clId="{1D0DCC28-7997-4839-BEC1-F20D4E69B89D}" dt="2024-09-30T19:33:05.641" v="64" actId="20577"/>
        <pc:sldMkLst>
          <pc:docMk/>
          <pc:sldMk cId="2572433651" sldId="256"/>
        </pc:sldMkLst>
        <pc:spChg chg="mod">
          <ac:chgData name="Stefhanie Gallegos" userId="d384ff44-b0e6-49a8-b312-d2b81bb85e35" providerId="ADAL" clId="{1D0DCC28-7997-4839-BEC1-F20D4E69B89D}" dt="2024-09-30T19:32:34.185" v="51"/>
          <ac:spMkLst>
            <pc:docMk/>
            <pc:sldMk cId="2572433651" sldId="256"/>
            <ac:spMk id="5" creationId="{55AA6983-D8FC-4BAE-BD8C-71CD8F550C9F}"/>
          </ac:spMkLst>
        </pc:spChg>
        <pc:spChg chg="mod">
          <ac:chgData name="Stefhanie Gallegos" userId="d384ff44-b0e6-49a8-b312-d2b81bb85e35" providerId="ADAL" clId="{1D0DCC28-7997-4839-BEC1-F20D4E69B89D}" dt="2024-09-30T19:33:05.641" v="64" actId="20577"/>
          <ac:spMkLst>
            <pc:docMk/>
            <pc:sldMk cId="2572433651" sldId="256"/>
            <ac:spMk id="10" creationId="{E10A22A8-41A5-BF7B-D684-25F1553D7B3E}"/>
          </ac:spMkLst>
        </pc:spChg>
      </pc:sldChg>
      <pc:sldChg chg="modNotes">
        <pc:chgData name="Stefhanie Gallegos" userId="d384ff44-b0e6-49a8-b312-d2b81bb85e35" providerId="ADAL" clId="{1D0DCC28-7997-4839-BEC1-F20D4E69B89D}" dt="2024-09-30T19:35:17.660" v="115"/>
        <pc:sldMkLst>
          <pc:docMk/>
          <pc:sldMk cId="2773667808" sldId="263"/>
        </pc:sldMkLst>
      </pc:sldChg>
      <pc:sldChg chg="modSp">
        <pc:chgData name="Stefhanie Gallegos" userId="d384ff44-b0e6-49a8-b312-d2b81bb85e35" providerId="ADAL" clId="{1D0DCC28-7997-4839-BEC1-F20D4E69B89D}" dt="2024-09-30T19:35:17.660" v="115"/>
        <pc:sldMkLst>
          <pc:docMk/>
          <pc:sldMk cId="2346328113" sldId="264"/>
        </pc:sldMkLst>
        <pc:spChg chg="mod">
          <ac:chgData name="Stefhanie Gallegos" userId="d384ff44-b0e6-49a8-b312-d2b81bb85e35" providerId="ADAL" clId="{1D0DCC28-7997-4839-BEC1-F20D4E69B89D}" dt="2024-09-30T19:33:53.887" v="101" actId="20577"/>
          <ac:spMkLst>
            <pc:docMk/>
            <pc:sldMk cId="2346328113" sldId="264"/>
            <ac:spMk id="2" creationId="{1018DB1D-0E25-38F3-F33B-9E4EDF6653CC}"/>
          </ac:spMkLst>
        </pc:spChg>
        <pc:graphicFrameChg chg="mod">
          <ac:chgData name="Stefhanie Gallegos" userId="d384ff44-b0e6-49a8-b312-d2b81bb85e35" providerId="ADAL" clId="{1D0DCC28-7997-4839-BEC1-F20D4E69B89D}" dt="2024-09-30T19:35:17.660" v="115"/>
          <ac:graphicFrameMkLst>
            <pc:docMk/>
            <pc:sldMk cId="2346328113" sldId="264"/>
            <ac:graphicFrameMk id="17" creationId="{44741E7D-B5FC-93A7-1630-05CD077481EB}"/>
          </ac:graphicFrameMkLst>
        </pc:graphicFrameChg>
      </pc:sldChg>
      <pc:sldChg chg="modNotes">
        <pc:chgData name="Stefhanie Gallegos" userId="d384ff44-b0e6-49a8-b312-d2b81bb85e35" providerId="ADAL" clId="{1D0DCC28-7997-4839-BEC1-F20D4E69B89D}" dt="2024-09-30T19:35:17.660" v="115"/>
        <pc:sldMkLst>
          <pc:docMk/>
          <pc:sldMk cId="604817005" sldId="268"/>
        </pc:sldMkLst>
      </pc:sldChg>
      <pc:sldChg chg="modNotes">
        <pc:chgData name="Stefhanie Gallegos" userId="d384ff44-b0e6-49a8-b312-d2b81bb85e35" providerId="ADAL" clId="{1D0DCC28-7997-4839-BEC1-F20D4E69B89D}" dt="2024-09-30T19:35:17.660" v="115"/>
        <pc:sldMkLst>
          <pc:docMk/>
          <pc:sldMk cId="3462871441" sldId="269"/>
        </pc:sldMkLst>
      </pc:sldChg>
      <pc:sldChg chg="modSp modNotes">
        <pc:chgData name="Stefhanie Gallegos" userId="d384ff44-b0e6-49a8-b312-d2b81bb85e35" providerId="ADAL" clId="{1D0DCC28-7997-4839-BEC1-F20D4E69B89D}" dt="2024-09-30T19:35:37.447" v="118" actId="20577"/>
        <pc:sldMkLst>
          <pc:docMk/>
          <pc:sldMk cId="1933299587" sldId="271"/>
        </pc:sldMkLst>
        <pc:spChg chg="mod">
          <ac:chgData name="Stefhanie Gallegos" userId="d384ff44-b0e6-49a8-b312-d2b81bb85e35" providerId="ADAL" clId="{1D0DCC28-7997-4839-BEC1-F20D4E69B89D}" dt="2024-09-30T19:35:37.447" v="118" actId="20577"/>
          <ac:spMkLst>
            <pc:docMk/>
            <pc:sldMk cId="1933299587" sldId="271"/>
            <ac:spMk id="2" creationId="{2016D383-4164-642F-0BDB-D62B01F61E00}"/>
          </ac:spMkLst>
        </pc:spChg>
      </pc:sldChg>
      <pc:sldChg chg="modSp">
        <pc:chgData name="Stefhanie Gallegos" userId="d384ff44-b0e6-49a8-b312-d2b81bb85e35" providerId="ADAL" clId="{1D0DCC28-7997-4839-BEC1-F20D4E69B89D}" dt="2024-09-30T19:35:32.151" v="117" actId="20577"/>
        <pc:sldMkLst>
          <pc:docMk/>
          <pc:sldMk cId="1219162497" sldId="272"/>
        </pc:sldMkLst>
        <pc:spChg chg="mod">
          <ac:chgData name="Stefhanie Gallegos" userId="d384ff44-b0e6-49a8-b312-d2b81bb85e35" providerId="ADAL" clId="{1D0DCC28-7997-4839-BEC1-F20D4E69B89D}" dt="2024-09-30T19:35:32.151" v="117" actId="20577"/>
          <ac:spMkLst>
            <pc:docMk/>
            <pc:sldMk cId="1219162497" sldId="272"/>
            <ac:spMk id="2" creationId="{6634559A-E8D8-C039-F51E-21DE0EF88681}"/>
          </ac:spMkLst>
        </pc:spChg>
      </pc:sldChg>
      <pc:sldChg chg="modSp modNotes">
        <pc:chgData name="Stefhanie Gallegos" userId="d384ff44-b0e6-49a8-b312-d2b81bb85e35" providerId="ADAL" clId="{1D0DCC28-7997-4839-BEC1-F20D4E69B89D}" dt="2024-09-30T19:37:47.640" v="120" actId="20577"/>
        <pc:sldMkLst>
          <pc:docMk/>
          <pc:sldMk cId="650501538" sldId="273"/>
        </pc:sldMkLst>
        <pc:spChg chg="mod">
          <ac:chgData name="Stefhanie Gallegos" userId="d384ff44-b0e6-49a8-b312-d2b81bb85e35" providerId="ADAL" clId="{1D0DCC28-7997-4839-BEC1-F20D4E69B89D}" dt="2024-09-30T19:37:47.640" v="120" actId="20577"/>
          <ac:spMkLst>
            <pc:docMk/>
            <pc:sldMk cId="650501538" sldId="273"/>
            <ac:spMk id="2" creationId="{F435625C-1A38-96ED-892B-FFE842D8AF9A}"/>
          </ac:spMkLst>
        </pc:spChg>
      </pc:sldChg>
      <pc:sldChg chg="modSp modNotes">
        <pc:chgData name="Stefhanie Gallegos" userId="d384ff44-b0e6-49a8-b312-d2b81bb85e35" providerId="ADAL" clId="{1D0DCC28-7997-4839-BEC1-F20D4E69B89D}" dt="2024-09-30T19:37:51.780" v="121" actId="20577"/>
        <pc:sldMkLst>
          <pc:docMk/>
          <pc:sldMk cId="2892174019" sldId="274"/>
        </pc:sldMkLst>
        <pc:spChg chg="mod">
          <ac:chgData name="Stefhanie Gallegos" userId="d384ff44-b0e6-49a8-b312-d2b81bb85e35" providerId="ADAL" clId="{1D0DCC28-7997-4839-BEC1-F20D4E69B89D}" dt="2024-09-30T19:37:51.780" v="121" actId="20577"/>
          <ac:spMkLst>
            <pc:docMk/>
            <pc:sldMk cId="2892174019" sldId="274"/>
            <ac:spMk id="2" creationId="{BB3D879E-DEA5-CAC1-87C5-9813E94B3950}"/>
          </ac:spMkLst>
        </pc:spChg>
        <pc:spChg chg="mod">
          <ac:chgData name="Stefhanie Gallegos" userId="d384ff44-b0e6-49a8-b312-d2b81bb85e35" providerId="ADAL" clId="{1D0DCC28-7997-4839-BEC1-F20D4E69B89D}" dt="2024-09-30T19:35:17.660" v="115"/>
          <ac:spMkLst>
            <pc:docMk/>
            <pc:sldMk cId="2892174019" sldId="274"/>
            <ac:spMk id="3" creationId="{9C512EDA-8458-33C1-29D0-86FEAF275A22}"/>
          </ac:spMkLst>
        </pc:spChg>
      </pc:sldChg>
      <pc:sldChg chg="modSp modNotes">
        <pc:chgData name="Stefhanie Gallegos" userId="d384ff44-b0e6-49a8-b312-d2b81bb85e35" providerId="ADAL" clId="{1D0DCC28-7997-4839-BEC1-F20D4E69B89D}" dt="2024-09-30T19:41:49.431" v="147" actId="20577"/>
        <pc:sldMkLst>
          <pc:docMk/>
          <pc:sldMk cId="73843109" sldId="275"/>
        </pc:sldMkLst>
        <pc:spChg chg="mod">
          <ac:chgData name="Stefhanie Gallegos" userId="d384ff44-b0e6-49a8-b312-d2b81bb85e35" providerId="ADAL" clId="{1D0DCC28-7997-4839-BEC1-F20D4E69B89D}" dt="2024-09-30T19:41:49.431" v="147" actId="20577"/>
          <ac:spMkLst>
            <pc:docMk/>
            <pc:sldMk cId="73843109" sldId="275"/>
            <ac:spMk id="2" creationId="{881D34B1-B778-AAF3-C0B7-77B0FC7080F2}"/>
          </ac:spMkLst>
        </pc:spChg>
        <pc:spChg chg="mod">
          <ac:chgData name="Stefhanie Gallegos" userId="d384ff44-b0e6-49a8-b312-d2b81bb85e35" providerId="ADAL" clId="{1D0DCC28-7997-4839-BEC1-F20D4E69B89D}" dt="2024-09-30T19:35:24.108" v="116" actId="20577"/>
          <ac:spMkLst>
            <pc:docMk/>
            <pc:sldMk cId="73843109" sldId="275"/>
            <ac:spMk id="3" creationId="{B995E427-AF59-2078-24B0-8615F2012B9C}"/>
          </ac:spMkLst>
        </pc:spChg>
      </pc:sldChg>
      <pc:sldChg chg="modNotes">
        <pc:chgData name="Stefhanie Gallegos" userId="d384ff44-b0e6-49a8-b312-d2b81bb85e35" providerId="ADAL" clId="{1D0DCC28-7997-4839-BEC1-F20D4E69B89D}" dt="2024-09-30T19:35:17.660" v="115"/>
        <pc:sldMkLst>
          <pc:docMk/>
          <pc:sldMk cId="507837823" sldId="276"/>
        </pc:sldMkLst>
      </pc:sldChg>
      <pc:sldChg chg="modSp mod modNotes">
        <pc:chgData name="Stefhanie Gallegos" userId="d384ff44-b0e6-49a8-b312-d2b81bb85e35" providerId="ADAL" clId="{1D0DCC28-7997-4839-BEC1-F20D4E69B89D}" dt="2024-09-30T23:23:33.848" v="153" actId="20577"/>
        <pc:sldMkLst>
          <pc:docMk/>
          <pc:sldMk cId="2261021908" sldId="278"/>
        </pc:sldMkLst>
        <pc:spChg chg="mod">
          <ac:chgData name="Stefhanie Gallegos" userId="d384ff44-b0e6-49a8-b312-d2b81bb85e35" providerId="ADAL" clId="{1D0DCC28-7997-4839-BEC1-F20D4E69B89D}" dt="2024-09-30T19:34:50.428" v="114"/>
          <ac:spMkLst>
            <pc:docMk/>
            <pc:sldMk cId="2261021908" sldId="278"/>
            <ac:spMk id="2" creationId="{06EFF6EA-FCD1-8351-36A1-145AA97BFE79}"/>
          </ac:spMkLst>
        </pc:spChg>
        <pc:spChg chg="mod">
          <ac:chgData name="Stefhanie Gallegos" userId="d384ff44-b0e6-49a8-b312-d2b81bb85e35" providerId="ADAL" clId="{1D0DCC28-7997-4839-BEC1-F20D4E69B89D}" dt="2024-09-30T23:23:33.848" v="153" actId="20577"/>
          <ac:spMkLst>
            <pc:docMk/>
            <pc:sldMk cId="2261021908" sldId="278"/>
            <ac:spMk id="6" creationId="{5439C111-2C4C-67B6-6E0D-65D9483FCFD7}"/>
          </ac:spMkLst>
        </pc:spChg>
      </pc:sldChg>
      <pc:sldChg chg="modSp modNotes">
        <pc:chgData name="Stefhanie Gallegos" userId="d384ff44-b0e6-49a8-b312-d2b81bb85e35" providerId="ADAL" clId="{1D0DCC28-7997-4839-BEC1-F20D4E69B89D}" dt="2024-09-30T19:38:28.655" v="124" actId="20577"/>
        <pc:sldMkLst>
          <pc:docMk/>
          <pc:sldMk cId="2497246843" sldId="279"/>
        </pc:sldMkLst>
        <pc:spChg chg="mod">
          <ac:chgData name="Stefhanie Gallegos" userId="d384ff44-b0e6-49a8-b312-d2b81bb85e35" providerId="ADAL" clId="{1D0DCC28-7997-4839-BEC1-F20D4E69B89D}" dt="2024-09-30T19:38:28.655" v="124" actId="20577"/>
          <ac:spMkLst>
            <pc:docMk/>
            <pc:sldMk cId="2497246843" sldId="279"/>
            <ac:spMk id="3" creationId="{C67337B3-7378-260F-21A4-7E9DD25A4C5E}"/>
          </ac:spMkLst>
        </pc:spChg>
      </pc:sldChg>
      <pc:sldChg chg="modSp modNotes">
        <pc:chgData name="Stefhanie Gallegos" userId="d384ff44-b0e6-49a8-b312-d2b81bb85e35" providerId="ADAL" clId="{1D0DCC28-7997-4839-BEC1-F20D4E69B89D}" dt="2024-09-30T19:35:17.660" v="115"/>
        <pc:sldMkLst>
          <pc:docMk/>
          <pc:sldMk cId="1571038000" sldId="280"/>
        </pc:sldMkLst>
        <pc:spChg chg="mod">
          <ac:chgData name="Stefhanie Gallegos" userId="d384ff44-b0e6-49a8-b312-d2b81bb85e35" providerId="ADAL" clId="{1D0DCC28-7997-4839-BEC1-F20D4E69B89D}" dt="2024-09-30T19:35:17.660" v="115"/>
          <ac:spMkLst>
            <pc:docMk/>
            <pc:sldMk cId="1571038000" sldId="280"/>
            <ac:spMk id="2" creationId="{50D30956-11D2-DEDD-4832-E6D403E654D8}"/>
          </ac:spMkLst>
        </pc:spChg>
      </pc:sldChg>
      <pc:sldChg chg="modNotes">
        <pc:chgData name="Stefhanie Gallegos" userId="d384ff44-b0e6-49a8-b312-d2b81bb85e35" providerId="ADAL" clId="{1D0DCC28-7997-4839-BEC1-F20D4E69B89D}" dt="2024-09-30T19:32:34.185" v="51"/>
        <pc:sldMkLst>
          <pc:docMk/>
          <pc:sldMk cId="1416434033" sldId="281"/>
        </pc:sldMkLst>
      </pc:sldChg>
      <pc:sldChg chg="modSp modNotes">
        <pc:chgData name="Stefhanie Gallegos" userId="d384ff44-b0e6-49a8-b312-d2b81bb85e35" providerId="ADAL" clId="{1D0DCC28-7997-4839-BEC1-F20D4E69B89D}" dt="2024-09-30T19:38:58.177" v="136" actId="20577"/>
        <pc:sldMkLst>
          <pc:docMk/>
          <pc:sldMk cId="2957812985" sldId="286"/>
        </pc:sldMkLst>
        <pc:spChg chg="mod">
          <ac:chgData name="Stefhanie Gallegos" userId="d384ff44-b0e6-49a8-b312-d2b81bb85e35" providerId="ADAL" clId="{1D0DCC28-7997-4839-BEC1-F20D4E69B89D}" dt="2024-09-30T19:38:58.177" v="136" actId="20577"/>
          <ac:spMkLst>
            <pc:docMk/>
            <pc:sldMk cId="2957812985" sldId="286"/>
            <ac:spMk id="3" creationId="{BD4B98EE-E0BC-20FA-9D98-1AB49A403E45}"/>
          </ac:spMkLst>
        </pc:spChg>
      </pc:sldChg>
      <pc:sldChg chg="modNotes">
        <pc:chgData name="Stefhanie Gallegos" userId="d384ff44-b0e6-49a8-b312-d2b81bb85e35" providerId="ADAL" clId="{1D0DCC28-7997-4839-BEC1-F20D4E69B89D}" dt="2024-09-30T19:32:34.185" v="51"/>
        <pc:sldMkLst>
          <pc:docMk/>
          <pc:sldMk cId="1960570639" sldId="287"/>
        </pc:sldMkLst>
      </pc:sldChg>
      <pc:sldChg chg="modNotes">
        <pc:chgData name="Stefhanie Gallegos" userId="d384ff44-b0e6-49a8-b312-d2b81bb85e35" providerId="ADAL" clId="{1D0DCC28-7997-4839-BEC1-F20D4E69B89D}" dt="2024-09-30T19:35:17.660" v="115"/>
        <pc:sldMkLst>
          <pc:docMk/>
          <pc:sldMk cId="4016589600" sldId="299"/>
        </pc:sldMkLst>
      </pc:sldChg>
      <pc:sldChg chg="modNotes">
        <pc:chgData name="Stefhanie Gallegos" userId="d384ff44-b0e6-49a8-b312-d2b81bb85e35" providerId="ADAL" clId="{1D0DCC28-7997-4839-BEC1-F20D4E69B89D}" dt="2024-09-30T19:35:17.660" v="115"/>
        <pc:sldMkLst>
          <pc:docMk/>
          <pc:sldMk cId="1860134090" sldId="300"/>
        </pc:sldMkLst>
      </pc:sldChg>
      <pc:sldChg chg="modSp modNotes">
        <pc:chgData name="Stefhanie Gallegos" userId="d384ff44-b0e6-49a8-b312-d2b81bb85e35" providerId="ADAL" clId="{1D0DCC28-7997-4839-BEC1-F20D4E69B89D}" dt="2024-09-30T19:35:17.660" v="115"/>
        <pc:sldMkLst>
          <pc:docMk/>
          <pc:sldMk cId="2110066205" sldId="301"/>
        </pc:sldMkLst>
        <pc:graphicFrameChg chg="mod">
          <ac:chgData name="Stefhanie Gallegos" userId="d384ff44-b0e6-49a8-b312-d2b81bb85e35" providerId="ADAL" clId="{1D0DCC28-7997-4839-BEC1-F20D4E69B89D}" dt="2024-09-30T19:35:17.660" v="115"/>
          <ac:graphicFrameMkLst>
            <pc:docMk/>
            <pc:sldMk cId="2110066205" sldId="301"/>
            <ac:graphicFrameMk id="12" creationId="{EDD5C13D-EEED-B87B-494D-865D9623D90B}"/>
          </ac:graphicFrameMkLst>
        </pc:graphicFrameChg>
      </pc:sldChg>
      <pc:sldChg chg="modSp modNotes">
        <pc:chgData name="Stefhanie Gallegos" userId="d384ff44-b0e6-49a8-b312-d2b81bb85e35" providerId="ADAL" clId="{1D0DCC28-7997-4839-BEC1-F20D4E69B89D}" dt="2024-09-30T19:34:01.090" v="113" actId="20577"/>
        <pc:sldMkLst>
          <pc:docMk/>
          <pc:sldMk cId="3630299347" sldId="302"/>
        </pc:sldMkLst>
        <pc:spChg chg="mod">
          <ac:chgData name="Stefhanie Gallegos" userId="d384ff44-b0e6-49a8-b312-d2b81bb85e35" providerId="ADAL" clId="{1D0DCC28-7997-4839-BEC1-F20D4E69B89D}" dt="2024-09-30T19:34:01.090" v="113" actId="20577"/>
          <ac:spMkLst>
            <pc:docMk/>
            <pc:sldMk cId="3630299347" sldId="302"/>
            <ac:spMk id="2" creationId="{23AA6917-5148-C03D-E2C7-CF688C271ADE}"/>
          </ac:spMkLst>
        </pc:spChg>
      </pc:sldChg>
      <pc:sldChg chg="modSp">
        <pc:chgData name="Stefhanie Gallegos" userId="d384ff44-b0e6-49a8-b312-d2b81bb85e35" providerId="ADAL" clId="{1D0DCC28-7997-4839-BEC1-F20D4E69B89D}" dt="2024-09-30T19:38:39.067" v="135" actId="20577"/>
        <pc:sldMkLst>
          <pc:docMk/>
          <pc:sldMk cId="4029587199" sldId="305"/>
        </pc:sldMkLst>
        <pc:spChg chg="mod">
          <ac:chgData name="Stefhanie Gallegos" userId="d384ff44-b0e6-49a8-b312-d2b81bb85e35" providerId="ADAL" clId="{1D0DCC28-7997-4839-BEC1-F20D4E69B89D}" dt="2024-09-30T19:38:39.067" v="135" actId="20577"/>
          <ac:spMkLst>
            <pc:docMk/>
            <pc:sldMk cId="4029587199" sldId="305"/>
            <ac:spMk id="2" creationId="{032507E5-DFDC-A468-48E7-491BEE7019FD}"/>
          </ac:spMkLst>
        </pc:spChg>
      </pc:sldChg>
      <pc:sldChg chg="modSp modNotes">
        <pc:chgData name="Stefhanie Gallegos" userId="d384ff44-b0e6-49a8-b312-d2b81bb85e35" providerId="ADAL" clId="{1D0DCC28-7997-4839-BEC1-F20D4E69B89D}" dt="2024-09-30T19:41:40.095" v="145" actId="20577"/>
        <pc:sldMkLst>
          <pc:docMk/>
          <pc:sldMk cId="3319877641" sldId="308"/>
        </pc:sldMkLst>
        <pc:spChg chg="mod">
          <ac:chgData name="Stefhanie Gallegos" userId="d384ff44-b0e6-49a8-b312-d2b81bb85e35" providerId="ADAL" clId="{1D0DCC28-7997-4839-BEC1-F20D4E69B89D}" dt="2024-09-30T19:41:40.095" v="145" actId="20577"/>
          <ac:spMkLst>
            <pc:docMk/>
            <pc:sldMk cId="3319877641" sldId="308"/>
            <ac:spMk id="2" creationId="{DB0EE28A-6641-7DED-4D20-F365F47C65F9}"/>
          </ac:spMkLst>
        </pc:spChg>
      </pc:sldChg>
      <pc:sldChg chg="modNotes">
        <pc:chgData name="Stefhanie Gallegos" userId="d384ff44-b0e6-49a8-b312-d2b81bb85e35" providerId="ADAL" clId="{1D0DCC28-7997-4839-BEC1-F20D4E69B89D}" dt="2024-09-30T19:35:17.660" v="115"/>
        <pc:sldMkLst>
          <pc:docMk/>
          <pc:sldMk cId="3700602847" sldId="313"/>
        </pc:sldMkLst>
      </pc:sldChg>
    </pc:docChg>
  </pc:docChgLst>
  <pc:docChgLst>
    <pc:chgData name="Stefhanie Gallegos" userId="d384ff44-b0e6-49a8-b312-d2b81bb85e35" providerId="ADAL" clId="{2585F972-3FBF-4BF1-AA57-A88C27245C80}"/>
    <pc:docChg chg="modSld">
      <pc:chgData name="Stefhanie Gallegos" userId="d384ff44-b0e6-49a8-b312-d2b81bb85e35" providerId="ADAL" clId="{2585F972-3FBF-4BF1-AA57-A88C27245C80}" dt="2024-07-09T05:26:12.953" v="226" actId="478"/>
      <pc:docMkLst>
        <pc:docMk/>
      </pc:docMkLst>
      <pc:sldChg chg="modSp">
        <pc:chgData name="Stefhanie Gallegos" userId="d384ff44-b0e6-49a8-b312-d2b81bb85e35" providerId="ADAL" clId="{2585F972-3FBF-4BF1-AA57-A88C27245C80}" dt="2024-07-09T05:23:17.682" v="37" actId="20577"/>
        <pc:sldMkLst>
          <pc:docMk/>
          <pc:sldMk cId="2572433651" sldId="256"/>
        </pc:sldMkLst>
        <pc:spChg chg="mod">
          <ac:chgData name="Stefhanie Gallegos" userId="d384ff44-b0e6-49a8-b312-d2b81bb85e35" providerId="ADAL" clId="{2585F972-3FBF-4BF1-AA57-A88C27245C80}" dt="2024-07-09T05:23:17.682" v="37" actId="20577"/>
          <ac:spMkLst>
            <pc:docMk/>
            <pc:sldMk cId="2572433651" sldId="256"/>
            <ac:spMk id="10" creationId="{E10A22A8-41A5-BF7B-D684-25F1553D7B3E}"/>
          </ac:spMkLst>
        </pc:spChg>
      </pc:sldChg>
      <pc:sldChg chg="addSp delSp modSp">
        <pc:chgData name="Stefhanie Gallegos" userId="d384ff44-b0e6-49a8-b312-d2b81bb85e35" providerId="ADAL" clId="{2585F972-3FBF-4BF1-AA57-A88C27245C80}" dt="2024-07-09T05:26:12.264" v="225" actId="478"/>
        <pc:sldMkLst>
          <pc:docMk/>
          <pc:sldMk cId="2773667808" sldId="263"/>
        </pc:sldMkLst>
        <pc:spChg chg="mod">
          <ac:chgData name="Stefhanie Gallegos" userId="d384ff44-b0e6-49a8-b312-d2b81bb85e35" providerId="ADAL" clId="{2585F972-3FBF-4BF1-AA57-A88C27245C80}" dt="2024-07-09T05:23:35.372" v="50" actId="20577"/>
          <ac:spMkLst>
            <pc:docMk/>
            <pc:sldMk cId="2773667808" sldId="263"/>
            <ac:spMk id="2" creationId="{2369D5F3-671C-C41A-FA68-5D898A862DC1}"/>
          </ac:spMkLst>
        </pc:spChg>
        <pc:spChg chg="mod">
          <ac:chgData name="Stefhanie Gallegos" userId="d384ff44-b0e6-49a8-b312-d2b81bb85e35" providerId="ADAL" clId="{2585F972-3FBF-4BF1-AA57-A88C27245C80}" dt="2024-07-09T05:24:22.019" v="138" actId="20577"/>
          <ac:spMkLst>
            <pc:docMk/>
            <pc:sldMk cId="2773667808" sldId="263"/>
            <ac:spMk id="3" creationId="{D056BC8A-FC3B-6726-7146-DDC4C59D038B}"/>
          </ac:spMkLst>
        </pc:spChg>
        <pc:spChg chg="add del mod">
          <ac:chgData name="Stefhanie Gallegos" userId="d384ff44-b0e6-49a8-b312-d2b81bb85e35" providerId="ADAL" clId="{2585F972-3FBF-4BF1-AA57-A88C27245C80}" dt="2024-07-09T05:26:12.264" v="225" actId="478"/>
          <ac:spMkLst>
            <pc:docMk/>
            <pc:sldMk cId="2773667808" sldId="263"/>
            <ac:spMk id="5" creationId="{C89E7A2C-57CE-848B-10C1-457030C73F1B}"/>
          </ac:spMkLst>
        </pc:spChg>
        <pc:picChg chg="add del">
          <ac:chgData name="Stefhanie Gallegos" userId="d384ff44-b0e6-49a8-b312-d2b81bb85e35" providerId="ADAL" clId="{2585F972-3FBF-4BF1-AA57-A88C27245C80}" dt="2024-07-09T05:26:12.264" v="225" actId="478"/>
          <ac:picMkLst>
            <pc:docMk/>
            <pc:sldMk cId="2773667808" sldId="263"/>
            <ac:picMk id="21" creationId="{05B71FB0-4AB3-B0A3-CF0C-8F5249F453A0}"/>
          </ac:picMkLst>
        </pc:picChg>
      </pc:sldChg>
      <pc:sldChg chg="modSp">
        <pc:chgData name="Stefhanie Gallegos" userId="d384ff44-b0e6-49a8-b312-d2b81bb85e35" providerId="ADAL" clId="{2585F972-3FBF-4BF1-AA57-A88C27245C80}" dt="2024-07-09T05:24:15.419" v="124" actId="20577"/>
        <pc:sldMkLst>
          <pc:docMk/>
          <pc:sldMk cId="2346328113" sldId="264"/>
        </pc:sldMkLst>
        <pc:spChg chg="mod">
          <ac:chgData name="Stefhanie Gallegos" userId="d384ff44-b0e6-49a8-b312-d2b81bb85e35" providerId="ADAL" clId="{2585F972-3FBF-4BF1-AA57-A88C27245C80}" dt="2024-07-09T05:24:15.419" v="124" actId="20577"/>
          <ac:spMkLst>
            <pc:docMk/>
            <pc:sldMk cId="2346328113" sldId="264"/>
            <ac:spMk id="2" creationId="{1018DB1D-0E25-38F3-F33B-9E4EDF6653CC}"/>
          </ac:spMkLst>
        </pc:spChg>
      </pc:sldChg>
      <pc:sldChg chg="addSp delSp modSp">
        <pc:chgData name="Stefhanie Gallegos" userId="d384ff44-b0e6-49a8-b312-d2b81bb85e35" providerId="ADAL" clId="{2585F972-3FBF-4BF1-AA57-A88C27245C80}" dt="2024-07-09T05:26:12.953" v="226" actId="478"/>
        <pc:sldMkLst>
          <pc:docMk/>
          <pc:sldMk cId="2261021908" sldId="278"/>
        </pc:sldMkLst>
        <pc:spChg chg="mod">
          <ac:chgData name="Stefhanie Gallegos" userId="d384ff44-b0e6-49a8-b312-d2b81bb85e35" providerId="ADAL" clId="{2585F972-3FBF-4BF1-AA57-A88C27245C80}" dt="2024-07-09T05:25:58.292" v="222" actId="20577"/>
          <ac:spMkLst>
            <pc:docMk/>
            <pc:sldMk cId="2261021908" sldId="278"/>
            <ac:spMk id="2" creationId="{06EFF6EA-FCD1-8351-36A1-145AA97BFE79}"/>
          </ac:spMkLst>
        </pc:spChg>
        <pc:picChg chg="add del">
          <ac:chgData name="Stefhanie Gallegos" userId="d384ff44-b0e6-49a8-b312-d2b81bb85e35" providerId="ADAL" clId="{2585F972-3FBF-4BF1-AA57-A88C27245C80}" dt="2024-07-09T05:26:12.953" v="226" actId="478"/>
          <ac:picMkLst>
            <pc:docMk/>
            <pc:sldMk cId="2261021908" sldId="278"/>
            <ac:picMk id="21" creationId="{52D1B063-79FA-1890-3051-FFC6AEE6B2F1}"/>
          </ac:picMkLst>
        </pc:picChg>
      </pc:sldChg>
      <pc:sldChg chg="modSp">
        <pc:chgData name="Stefhanie Gallegos" userId="d384ff44-b0e6-49a8-b312-d2b81bb85e35" providerId="ADAL" clId="{2585F972-3FBF-4BF1-AA57-A88C27245C80}" dt="2024-07-09T05:24:47.730" v="160" actId="20577"/>
        <pc:sldMkLst>
          <pc:docMk/>
          <pc:sldMk cId="1860134090" sldId="300"/>
        </pc:sldMkLst>
        <pc:spChg chg="mod">
          <ac:chgData name="Stefhanie Gallegos" userId="d384ff44-b0e6-49a8-b312-d2b81bb85e35" providerId="ADAL" clId="{2585F972-3FBF-4BF1-AA57-A88C27245C80}" dt="2024-07-09T05:24:47.730" v="160" actId="20577"/>
          <ac:spMkLst>
            <pc:docMk/>
            <pc:sldMk cId="1860134090" sldId="300"/>
            <ac:spMk id="3" creationId="{AF5B47A8-7184-CB81-424B-21633FF007E1}"/>
          </ac:spMkLst>
        </pc:spChg>
      </pc:sldChg>
      <pc:sldChg chg="modSp">
        <pc:chgData name="Stefhanie Gallegos" userId="d384ff44-b0e6-49a8-b312-d2b81bb85e35" providerId="ADAL" clId="{2585F972-3FBF-4BF1-AA57-A88C27245C80}" dt="2024-07-09T05:25:16.321" v="173" actId="20577"/>
        <pc:sldMkLst>
          <pc:docMk/>
          <pc:sldMk cId="3630299347" sldId="302"/>
        </pc:sldMkLst>
        <pc:spChg chg="mod">
          <ac:chgData name="Stefhanie Gallegos" userId="d384ff44-b0e6-49a8-b312-d2b81bb85e35" providerId="ADAL" clId="{2585F972-3FBF-4BF1-AA57-A88C27245C80}" dt="2024-07-09T05:25:16.321" v="173" actId="20577"/>
          <ac:spMkLst>
            <pc:docMk/>
            <pc:sldMk cId="3630299347" sldId="302"/>
            <ac:spMk id="2" creationId="{23AA6917-5148-C03D-E2C7-CF688C271ADE}"/>
          </ac:spMkLst>
        </pc:spChg>
      </pc:sldChg>
      <pc:sldChg chg="modSp">
        <pc:chgData name="Stefhanie Gallegos" userId="d384ff44-b0e6-49a8-b312-d2b81bb85e35" providerId="ADAL" clId="{2585F972-3FBF-4BF1-AA57-A88C27245C80}" dt="2024-07-09T05:25:47.963" v="207" actId="20577"/>
        <pc:sldMkLst>
          <pc:docMk/>
          <pc:sldMk cId="3319877641" sldId="308"/>
        </pc:sldMkLst>
        <pc:spChg chg="mod">
          <ac:chgData name="Stefhanie Gallegos" userId="d384ff44-b0e6-49a8-b312-d2b81bb85e35" providerId="ADAL" clId="{2585F972-3FBF-4BF1-AA57-A88C27245C80}" dt="2024-07-09T05:25:47.963" v="207" actId="20577"/>
          <ac:spMkLst>
            <pc:docMk/>
            <pc:sldMk cId="3319877641" sldId="308"/>
            <ac:spMk id="3" creationId="{BF6FCA8B-F977-3942-986C-46D4878E79C1}"/>
          </ac:spMkLst>
        </pc:spChg>
      </pc:sldChg>
      <pc:sldChg chg="modSp">
        <pc:chgData name="Stefhanie Gallegos" userId="d384ff44-b0e6-49a8-b312-d2b81bb85e35" providerId="ADAL" clId="{2585F972-3FBF-4BF1-AA57-A88C27245C80}" dt="2024-07-09T05:25:37.798" v="192" actId="20577"/>
        <pc:sldMkLst>
          <pc:docMk/>
          <pc:sldMk cId="4287440949" sldId="311"/>
        </pc:sldMkLst>
        <pc:spChg chg="mod">
          <ac:chgData name="Stefhanie Gallegos" userId="d384ff44-b0e6-49a8-b312-d2b81bb85e35" providerId="ADAL" clId="{2585F972-3FBF-4BF1-AA57-A88C27245C80}" dt="2024-07-09T05:25:37.798" v="192" actId="20577"/>
          <ac:spMkLst>
            <pc:docMk/>
            <pc:sldMk cId="4287440949" sldId="311"/>
            <ac:spMk id="2" creationId="{0B8BB4DC-A546-3DD9-63EB-113C62E5A925}"/>
          </ac:spMkLst>
        </pc:spChg>
      </pc:sldChg>
    </pc:docChg>
  </pc:docChgLst>
  <pc:docChgLst>
    <pc:chgData name="Stefhanie Gallegos" userId="d384ff44-b0e6-49a8-b312-d2b81bb85e35" providerId="ADAL" clId="{FEF3BC71-652A-4329-A852-25C66BAA1F4C}"/>
    <pc:docChg chg="modSld">
      <pc:chgData name="Stefhanie Gallegos" userId="d384ff44-b0e6-49a8-b312-d2b81bb85e35" providerId="ADAL" clId="{FEF3BC71-652A-4329-A852-25C66BAA1F4C}" dt="2024-08-14T19:35:37.889" v="1" actId="20577"/>
      <pc:docMkLst>
        <pc:docMk/>
      </pc:docMkLst>
      <pc:sldChg chg="modNotesTx">
        <pc:chgData name="Stefhanie Gallegos" userId="d384ff44-b0e6-49a8-b312-d2b81bb85e35" providerId="ADAL" clId="{FEF3BC71-652A-4329-A852-25C66BAA1F4C}" dt="2024-08-14T19:35:37.889" v="1" actId="20577"/>
        <pc:sldMkLst>
          <pc:docMk/>
          <pc:sldMk cId="3170567089" sldId="262"/>
        </pc:sldMkLst>
      </pc:sldChg>
    </pc:docChg>
  </pc:docChgLst>
  <pc:docChgLst>
    <pc:chgData name="Stefhanie Gallegos" userId="d384ff44-b0e6-49a8-b312-d2b81bb85e35" providerId="ADAL" clId="{325CD435-4BB9-4E05-91B5-D0514508525F}"/>
    <pc:docChg chg="undo redo custSel addSld delSld modSld sldOrd modSection">
      <pc:chgData name="Stefhanie Gallegos" userId="d384ff44-b0e6-49a8-b312-d2b81bb85e35" providerId="ADAL" clId="{325CD435-4BB9-4E05-91B5-D0514508525F}" dt="2024-03-29T00:07:18.598" v="957"/>
      <pc:docMkLst>
        <pc:docMk/>
      </pc:docMkLst>
      <pc:sldChg chg="modSp modAnim">
        <pc:chgData name="Stefhanie Gallegos" userId="d384ff44-b0e6-49a8-b312-d2b81bb85e35" providerId="ADAL" clId="{325CD435-4BB9-4E05-91B5-D0514508525F}" dt="2024-03-27T00:25:24.729" v="84" actId="2710"/>
        <pc:sldMkLst>
          <pc:docMk/>
          <pc:sldMk cId="1836002878" sldId="259"/>
        </pc:sldMkLst>
        <pc:graphicFrameChg chg="mod">
          <ac:chgData name="Stefhanie Gallegos" userId="d384ff44-b0e6-49a8-b312-d2b81bb85e35" providerId="ADAL" clId="{325CD435-4BB9-4E05-91B5-D0514508525F}" dt="2024-03-27T00:25:24.729" v="84" actId="2710"/>
          <ac:graphicFrameMkLst>
            <pc:docMk/>
            <pc:sldMk cId="1836002878" sldId="259"/>
            <ac:graphicFrameMk id="11" creationId="{66894B09-35BE-30B0-C7D2-D0FCB68381A7}"/>
          </ac:graphicFrameMkLst>
        </pc:graphicFrameChg>
      </pc:sldChg>
      <pc:sldChg chg="addSp modSp mod modAnim">
        <pc:chgData name="Stefhanie Gallegos" userId="d384ff44-b0e6-49a8-b312-d2b81bb85e35" providerId="ADAL" clId="{325CD435-4BB9-4E05-91B5-D0514508525F}" dt="2024-03-28T01:07:34.382" v="947" actId="14100"/>
        <pc:sldMkLst>
          <pc:docMk/>
          <pc:sldMk cId="3170567089" sldId="262"/>
        </pc:sldMkLst>
        <pc:spChg chg="add mod">
          <ac:chgData name="Stefhanie Gallegos" userId="d384ff44-b0e6-49a8-b312-d2b81bb85e35" providerId="ADAL" clId="{325CD435-4BB9-4E05-91B5-D0514508525F}" dt="2024-03-27T18:52:19.862" v="410" actId="1076"/>
          <ac:spMkLst>
            <pc:docMk/>
            <pc:sldMk cId="3170567089" sldId="262"/>
            <ac:spMk id="5" creationId="{EDEAFA98-F3CD-41A1-32B8-019C3B975060}"/>
          </ac:spMkLst>
        </pc:spChg>
        <pc:spChg chg="mod">
          <ac:chgData name="Stefhanie Gallegos" userId="d384ff44-b0e6-49a8-b312-d2b81bb85e35" providerId="ADAL" clId="{325CD435-4BB9-4E05-91B5-D0514508525F}" dt="2024-03-27T18:39:30.352" v="301" actId="313"/>
          <ac:spMkLst>
            <pc:docMk/>
            <pc:sldMk cId="3170567089" sldId="262"/>
            <ac:spMk id="6" creationId="{90707BB6-21CD-C1E8-8BDE-23872ECA652B}"/>
          </ac:spMkLst>
        </pc:spChg>
        <pc:spChg chg="mod">
          <ac:chgData name="Stefhanie Gallegos" userId="d384ff44-b0e6-49a8-b312-d2b81bb85e35" providerId="ADAL" clId="{325CD435-4BB9-4E05-91B5-D0514508525F}" dt="2024-03-28T01:07:34.382" v="947" actId="14100"/>
          <ac:spMkLst>
            <pc:docMk/>
            <pc:sldMk cId="3170567089" sldId="262"/>
            <ac:spMk id="7" creationId="{2535B8A1-0FD9-3CE9-4529-5406FCED1F5E}"/>
          </ac:spMkLst>
        </pc:spChg>
        <pc:picChg chg="mod">
          <ac:chgData name="Stefhanie Gallegos" userId="d384ff44-b0e6-49a8-b312-d2b81bb85e35" providerId="ADAL" clId="{325CD435-4BB9-4E05-91B5-D0514508525F}" dt="2024-03-27T18:52:16.572" v="409" actId="1076"/>
          <ac:picMkLst>
            <pc:docMk/>
            <pc:sldMk cId="3170567089" sldId="262"/>
            <ac:picMk id="3" creationId="{9E56EE95-0D8F-E788-D71C-2962AE5DC5C5}"/>
          </ac:picMkLst>
        </pc:picChg>
      </pc:sldChg>
      <pc:sldChg chg="modAnim">
        <pc:chgData name="Stefhanie Gallegos" userId="d384ff44-b0e6-49a8-b312-d2b81bb85e35" providerId="ADAL" clId="{325CD435-4BB9-4E05-91B5-D0514508525F}" dt="2024-03-26T00:15:56.271" v="40"/>
        <pc:sldMkLst>
          <pc:docMk/>
          <pc:sldMk cId="2773667808" sldId="263"/>
        </pc:sldMkLst>
      </pc:sldChg>
      <pc:sldChg chg="modAnim">
        <pc:chgData name="Stefhanie Gallegos" userId="d384ff44-b0e6-49a8-b312-d2b81bb85e35" providerId="ADAL" clId="{325CD435-4BB9-4E05-91B5-D0514508525F}" dt="2024-03-26T00:18:03.999" v="46"/>
        <pc:sldMkLst>
          <pc:docMk/>
          <pc:sldMk cId="2346328113" sldId="264"/>
        </pc:sldMkLst>
      </pc:sldChg>
      <pc:sldChg chg="modSp mod">
        <pc:chgData name="Stefhanie Gallegos" userId="d384ff44-b0e6-49a8-b312-d2b81bb85e35" providerId="ADAL" clId="{325CD435-4BB9-4E05-91B5-D0514508525F}" dt="2024-03-26T01:51:57.785" v="75" actId="1076"/>
        <pc:sldMkLst>
          <pc:docMk/>
          <pc:sldMk cId="1033890513" sldId="265"/>
        </pc:sldMkLst>
        <pc:picChg chg="mod">
          <ac:chgData name="Stefhanie Gallegos" userId="d384ff44-b0e6-49a8-b312-d2b81bb85e35" providerId="ADAL" clId="{325CD435-4BB9-4E05-91B5-D0514508525F}" dt="2024-03-26T01:51:57.785" v="75" actId="1076"/>
          <ac:picMkLst>
            <pc:docMk/>
            <pc:sldMk cId="1033890513" sldId="265"/>
            <ac:picMk id="9" creationId="{323DE404-B74D-69C4-22D2-2DCB61AE4643}"/>
          </ac:picMkLst>
        </pc:picChg>
      </pc:sldChg>
      <pc:sldChg chg="modSp mod">
        <pc:chgData name="Stefhanie Gallegos" userId="d384ff44-b0e6-49a8-b312-d2b81bb85e35" providerId="ADAL" clId="{325CD435-4BB9-4E05-91B5-D0514508525F}" dt="2024-03-27T22:38:33.565" v="926" actId="14100"/>
        <pc:sldMkLst>
          <pc:docMk/>
          <pc:sldMk cId="604817005" sldId="268"/>
        </pc:sldMkLst>
        <pc:picChg chg="mod">
          <ac:chgData name="Stefhanie Gallegos" userId="d384ff44-b0e6-49a8-b312-d2b81bb85e35" providerId="ADAL" clId="{325CD435-4BB9-4E05-91B5-D0514508525F}" dt="2024-03-27T22:38:33.565" v="926" actId="14100"/>
          <ac:picMkLst>
            <pc:docMk/>
            <pc:sldMk cId="604817005" sldId="268"/>
            <ac:picMk id="16" creationId="{400967F3-9765-2B7A-456C-42015BC8C159}"/>
          </ac:picMkLst>
        </pc:picChg>
      </pc:sldChg>
      <pc:sldChg chg="modSp mod modNotesTx">
        <pc:chgData name="Stefhanie Gallegos" userId="d384ff44-b0e6-49a8-b312-d2b81bb85e35" providerId="ADAL" clId="{325CD435-4BB9-4E05-91B5-D0514508525F}" dt="2024-03-27T21:13:53.541" v="924" actId="20577"/>
        <pc:sldMkLst>
          <pc:docMk/>
          <pc:sldMk cId="3462871441" sldId="269"/>
        </pc:sldMkLst>
        <pc:spChg chg="mod">
          <ac:chgData name="Stefhanie Gallegos" userId="d384ff44-b0e6-49a8-b312-d2b81bb85e35" providerId="ADAL" clId="{325CD435-4BB9-4E05-91B5-D0514508525F}" dt="2024-03-27T21:13:42.743" v="923" actId="113"/>
          <ac:spMkLst>
            <pc:docMk/>
            <pc:sldMk cId="3462871441" sldId="269"/>
            <ac:spMk id="3" creationId="{85727EEC-5942-57AD-3F96-6C9664BB5652}"/>
          </ac:spMkLst>
        </pc:spChg>
      </pc:sldChg>
      <pc:sldChg chg="modAnim">
        <pc:chgData name="Stefhanie Gallegos" userId="d384ff44-b0e6-49a8-b312-d2b81bb85e35" providerId="ADAL" clId="{325CD435-4BB9-4E05-91B5-D0514508525F}" dt="2024-03-29T00:01:45.593" v="953"/>
        <pc:sldMkLst>
          <pc:docMk/>
          <pc:sldMk cId="650501538" sldId="273"/>
        </pc:sldMkLst>
      </pc:sldChg>
      <pc:sldChg chg="modSp modNotesTx">
        <pc:chgData name="Stefhanie Gallegos" userId="d384ff44-b0e6-49a8-b312-d2b81bb85e35" providerId="ADAL" clId="{325CD435-4BB9-4E05-91B5-D0514508525F}" dt="2024-03-27T20:10:29.501" v="896" actId="20577"/>
        <pc:sldMkLst>
          <pc:docMk/>
          <pc:sldMk cId="2892174019" sldId="274"/>
        </pc:sldMkLst>
        <pc:spChg chg="mod">
          <ac:chgData name="Stefhanie Gallegos" userId="d384ff44-b0e6-49a8-b312-d2b81bb85e35" providerId="ADAL" clId="{325CD435-4BB9-4E05-91B5-D0514508525F}" dt="2024-03-27T20:10:10.766" v="889" actId="20577"/>
          <ac:spMkLst>
            <pc:docMk/>
            <pc:sldMk cId="2892174019" sldId="274"/>
            <ac:spMk id="3" creationId="{9C512EDA-8458-33C1-29D0-86FEAF275A22}"/>
          </ac:spMkLst>
        </pc:spChg>
      </pc:sldChg>
      <pc:sldChg chg="modAnim">
        <pc:chgData name="Stefhanie Gallegos" userId="d384ff44-b0e6-49a8-b312-d2b81bb85e35" providerId="ADAL" clId="{325CD435-4BB9-4E05-91B5-D0514508525F}" dt="2024-03-27T18:09:57.502" v="94"/>
        <pc:sldMkLst>
          <pc:docMk/>
          <pc:sldMk cId="507837823" sldId="276"/>
        </pc:sldMkLst>
      </pc:sldChg>
      <pc:sldChg chg="modAnim">
        <pc:chgData name="Stefhanie Gallegos" userId="d384ff44-b0e6-49a8-b312-d2b81bb85e35" providerId="ADAL" clId="{325CD435-4BB9-4E05-91B5-D0514508525F}" dt="2024-03-27T18:45:02.940" v="344"/>
        <pc:sldMkLst>
          <pc:docMk/>
          <pc:sldMk cId="2497246843" sldId="279"/>
        </pc:sldMkLst>
      </pc:sldChg>
      <pc:sldChg chg="modAnim">
        <pc:chgData name="Stefhanie Gallegos" userId="d384ff44-b0e6-49a8-b312-d2b81bb85e35" providerId="ADAL" clId="{325CD435-4BB9-4E05-91B5-D0514508525F}" dt="2024-03-29T00:07:18.598" v="957"/>
        <pc:sldMkLst>
          <pc:docMk/>
          <pc:sldMk cId="1571038000" sldId="280"/>
        </pc:sldMkLst>
      </pc:sldChg>
      <pc:sldChg chg="ord modAnim">
        <pc:chgData name="Stefhanie Gallegos" userId="d384ff44-b0e6-49a8-b312-d2b81bb85e35" providerId="ADAL" clId="{325CD435-4BB9-4E05-91B5-D0514508525F}" dt="2024-03-29T00:04:51.141" v="955"/>
        <pc:sldMkLst>
          <pc:docMk/>
          <pc:sldMk cId="1416434033" sldId="281"/>
        </pc:sldMkLst>
      </pc:sldChg>
      <pc:sldChg chg="modSp mod modNotesTx">
        <pc:chgData name="Stefhanie Gallegos" userId="d384ff44-b0e6-49a8-b312-d2b81bb85e35" providerId="ADAL" clId="{325CD435-4BB9-4E05-91B5-D0514508525F}" dt="2024-03-28T00:39:20.752" v="942"/>
        <pc:sldMkLst>
          <pc:docMk/>
          <pc:sldMk cId="1690108205" sldId="284"/>
        </pc:sldMkLst>
        <pc:spChg chg="mod">
          <ac:chgData name="Stefhanie Gallegos" userId="d384ff44-b0e6-49a8-b312-d2b81bb85e35" providerId="ADAL" clId="{325CD435-4BB9-4E05-91B5-D0514508525F}" dt="2024-03-27T21:03:46.239" v="922" actId="255"/>
          <ac:spMkLst>
            <pc:docMk/>
            <pc:sldMk cId="1690108205" sldId="284"/>
            <ac:spMk id="24" creationId="{727BEE88-F728-53D0-8AAC-02A875F949B2}"/>
          </ac:spMkLst>
        </pc:spChg>
        <pc:picChg chg="mod">
          <ac:chgData name="Stefhanie Gallegos" userId="d384ff44-b0e6-49a8-b312-d2b81bb85e35" providerId="ADAL" clId="{325CD435-4BB9-4E05-91B5-D0514508525F}" dt="2024-03-27T00:25:30.034" v="86" actId="1076"/>
          <ac:picMkLst>
            <pc:docMk/>
            <pc:sldMk cId="1690108205" sldId="284"/>
            <ac:picMk id="9" creationId="{ED4AA59F-5DFF-9EC7-4CD0-DA63E090832B}"/>
          </ac:picMkLst>
        </pc:picChg>
      </pc:sldChg>
      <pc:sldChg chg="addSp delSp modSp mod">
        <pc:chgData name="Stefhanie Gallegos" userId="d384ff44-b0e6-49a8-b312-d2b81bb85e35" providerId="ADAL" clId="{325CD435-4BB9-4E05-91B5-D0514508525F}" dt="2024-03-27T18:11:49.367" v="97" actId="113"/>
        <pc:sldMkLst>
          <pc:docMk/>
          <pc:sldMk cId="3414728150" sldId="285"/>
        </pc:sldMkLst>
        <pc:spChg chg="mod">
          <ac:chgData name="Stefhanie Gallegos" userId="d384ff44-b0e6-49a8-b312-d2b81bb85e35" providerId="ADAL" clId="{325CD435-4BB9-4E05-91B5-D0514508525F}" dt="2024-03-27T18:11:49.367" v="97" actId="113"/>
          <ac:spMkLst>
            <pc:docMk/>
            <pc:sldMk cId="3414728150" sldId="285"/>
            <ac:spMk id="3" creationId="{29E5DF83-8324-7BB7-5E7F-8E21E2F15091}"/>
          </ac:spMkLst>
        </pc:spChg>
        <pc:picChg chg="add del mod modCrop">
          <ac:chgData name="Stefhanie Gallegos" userId="d384ff44-b0e6-49a8-b312-d2b81bb85e35" providerId="ADAL" clId="{325CD435-4BB9-4E05-91B5-D0514508525F}" dt="2024-03-26T01:18:59.718" v="68" actId="478"/>
          <ac:picMkLst>
            <pc:docMk/>
            <pc:sldMk cId="3414728150" sldId="285"/>
            <ac:picMk id="5" creationId="{E4D7A43E-846A-A094-61D5-3BCAE5813BA1}"/>
          </ac:picMkLst>
        </pc:picChg>
        <pc:picChg chg="add mod">
          <ac:chgData name="Stefhanie Gallegos" userId="d384ff44-b0e6-49a8-b312-d2b81bb85e35" providerId="ADAL" clId="{325CD435-4BB9-4E05-91B5-D0514508525F}" dt="2024-03-26T01:19:50.444" v="71" actId="1076"/>
          <ac:picMkLst>
            <pc:docMk/>
            <pc:sldMk cId="3414728150" sldId="285"/>
            <ac:picMk id="6" creationId="{73CBE872-F182-87A0-89CE-DACD344F5BB3}"/>
          </ac:picMkLst>
        </pc:picChg>
        <pc:picChg chg="del">
          <ac:chgData name="Stefhanie Gallegos" userId="d384ff44-b0e6-49a8-b312-d2b81bb85e35" providerId="ADAL" clId="{325CD435-4BB9-4E05-91B5-D0514508525F}" dt="2024-03-26T00:50:55.532" v="48" actId="478"/>
          <ac:picMkLst>
            <pc:docMk/>
            <pc:sldMk cId="3414728150" sldId="285"/>
            <ac:picMk id="21" creationId="{73CBE872-F182-87A0-89CE-DACD344F5BB3}"/>
          </ac:picMkLst>
        </pc:picChg>
      </pc:sldChg>
      <pc:sldChg chg="addSp delSp modSp mod">
        <pc:chgData name="Stefhanie Gallegos" userId="d384ff44-b0e6-49a8-b312-d2b81bb85e35" providerId="ADAL" clId="{325CD435-4BB9-4E05-91B5-D0514508525F}" dt="2024-03-27T20:57:04.738" v="921" actId="1076"/>
        <pc:sldMkLst>
          <pc:docMk/>
          <pc:sldMk cId="1960570639" sldId="287"/>
        </pc:sldMkLst>
        <pc:picChg chg="add mod">
          <ac:chgData name="Stefhanie Gallegos" userId="d384ff44-b0e6-49a8-b312-d2b81bb85e35" providerId="ADAL" clId="{325CD435-4BB9-4E05-91B5-D0514508525F}" dt="2024-03-27T20:57:04.738" v="921" actId="1076"/>
          <ac:picMkLst>
            <pc:docMk/>
            <pc:sldMk cId="1960570639" sldId="287"/>
            <ac:picMk id="5" creationId="{3CACDCD0-FA61-D56A-5EDD-0C16C3C3D338}"/>
          </ac:picMkLst>
        </pc:picChg>
        <pc:picChg chg="del">
          <ac:chgData name="Stefhanie Gallegos" userId="d384ff44-b0e6-49a8-b312-d2b81bb85e35" providerId="ADAL" clId="{325CD435-4BB9-4E05-91B5-D0514508525F}" dt="2024-03-27T20:55:47.563" v="916" actId="478"/>
          <ac:picMkLst>
            <pc:docMk/>
            <pc:sldMk cId="1960570639" sldId="287"/>
            <ac:picMk id="7" creationId="{9A30655F-6A65-B169-9F54-92F8B6A3A40B}"/>
          </ac:picMkLst>
        </pc:picChg>
      </pc:sldChg>
      <pc:sldChg chg="modNotesTx">
        <pc:chgData name="Stefhanie Gallegos" userId="d384ff44-b0e6-49a8-b312-d2b81bb85e35" providerId="ADAL" clId="{325CD435-4BB9-4E05-91B5-D0514508525F}" dt="2024-03-27T19:34:40.803" v="883" actId="20577"/>
        <pc:sldMkLst>
          <pc:docMk/>
          <pc:sldMk cId="4016589600" sldId="299"/>
        </pc:sldMkLst>
      </pc:sldChg>
      <pc:sldChg chg="addSp delSp modSp mod">
        <pc:chgData name="Stefhanie Gallegos" userId="d384ff44-b0e6-49a8-b312-d2b81bb85e35" providerId="ADAL" clId="{325CD435-4BB9-4E05-91B5-D0514508525F}" dt="2024-03-27T20:20:26.420" v="915" actId="1076"/>
        <pc:sldMkLst>
          <pc:docMk/>
          <pc:sldMk cId="1860134090" sldId="300"/>
        </pc:sldMkLst>
        <pc:picChg chg="add mod">
          <ac:chgData name="Stefhanie Gallegos" userId="d384ff44-b0e6-49a8-b312-d2b81bb85e35" providerId="ADAL" clId="{325CD435-4BB9-4E05-91B5-D0514508525F}" dt="2024-03-27T20:20:26.420" v="915" actId="1076"/>
          <ac:picMkLst>
            <pc:docMk/>
            <pc:sldMk cId="1860134090" sldId="300"/>
            <ac:picMk id="5" creationId="{AE94C77D-94D7-FD22-697A-98F1FE52199D}"/>
          </ac:picMkLst>
        </pc:picChg>
        <pc:picChg chg="del">
          <ac:chgData name="Stefhanie Gallegos" userId="d384ff44-b0e6-49a8-b312-d2b81bb85e35" providerId="ADAL" clId="{325CD435-4BB9-4E05-91B5-D0514508525F}" dt="2024-03-27T20:18:18.193" v="897" actId="478"/>
          <ac:picMkLst>
            <pc:docMk/>
            <pc:sldMk cId="1860134090" sldId="300"/>
            <ac:picMk id="20" creationId="{1F218DB5-DD62-D2C3-D839-49A3D051EEB0}"/>
          </ac:picMkLst>
        </pc:picChg>
      </pc:sldChg>
      <pc:sldChg chg="modSp mod">
        <pc:chgData name="Stefhanie Gallegos" userId="d384ff44-b0e6-49a8-b312-d2b81bb85e35" providerId="ADAL" clId="{325CD435-4BB9-4E05-91B5-D0514508525F}" dt="2024-03-26T01:52:13.215" v="76" actId="1076"/>
        <pc:sldMkLst>
          <pc:docMk/>
          <pc:sldMk cId="3630299347" sldId="302"/>
        </pc:sldMkLst>
        <pc:picChg chg="mod">
          <ac:chgData name="Stefhanie Gallegos" userId="d384ff44-b0e6-49a8-b312-d2b81bb85e35" providerId="ADAL" clId="{325CD435-4BB9-4E05-91B5-D0514508525F}" dt="2024-03-26T01:52:13.215" v="76" actId="1076"/>
          <ac:picMkLst>
            <pc:docMk/>
            <pc:sldMk cId="3630299347" sldId="302"/>
            <ac:picMk id="14" creationId="{377727B9-A418-795B-40C8-0E5A54C4AFE5}"/>
          </ac:picMkLst>
        </pc:picChg>
      </pc:sldChg>
      <pc:sldChg chg="modAnim">
        <pc:chgData name="Stefhanie Gallegos" userId="d384ff44-b0e6-49a8-b312-d2b81bb85e35" providerId="ADAL" clId="{325CD435-4BB9-4E05-91B5-D0514508525F}" dt="2024-03-26T00:14:01.850" v="26"/>
        <pc:sldMkLst>
          <pc:docMk/>
          <pc:sldMk cId="2992998344" sldId="304"/>
        </pc:sldMkLst>
      </pc:sldChg>
      <pc:sldChg chg="delSp modSp mod">
        <pc:chgData name="Stefhanie Gallegos" userId="d384ff44-b0e6-49a8-b312-d2b81bb85e35" providerId="ADAL" clId="{325CD435-4BB9-4E05-91B5-D0514508525F}" dt="2024-03-27T18:46:50.024" v="348" actId="1076"/>
        <pc:sldMkLst>
          <pc:docMk/>
          <pc:sldMk cId="4029587199" sldId="305"/>
        </pc:sldMkLst>
        <pc:picChg chg="del">
          <ac:chgData name="Stefhanie Gallegos" userId="d384ff44-b0e6-49a8-b312-d2b81bb85e35" providerId="ADAL" clId="{325CD435-4BB9-4E05-91B5-D0514508525F}" dt="2024-03-27T18:45:39.071" v="345" actId="478"/>
          <ac:picMkLst>
            <pc:docMk/>
            <pc:sldMk cId="4029587199" sldId="305"/>
            <ac:picMk id="10" creationId="{3FCC01A2-A9C4-72E3-64A6-8A77A08A472B}"/>
          </ac:picMkLst>
        </pc:picChg>
        <pc:picChg chg="mod">
          <ac:chgData name="Stefhanie Gallegos" userId="d384ff44-b0e6-49a8-b312-d2b81bb85e35" providerId="ADAL" clId="{325CD435-4BB9-4E05-91B5-D0514508525F}" dt="2024-03-27T18:46:50.024" v="348" actId="1076"/>
          <ac:picMkLst>
            <pc:docMk/>
            <pc:sldMk cId="4029587199" sldId="305"/>
            <ac:picMk id="14" creationId="{36A9C444-384B-C4AF-9D49-4FD646A2CDAC}"/>
          </ac:picMkLst>
        </pc:picChg>
      </pc:sldChg>
      <pc:sldChg chg="modSp mod">
        <pc:chgData name="Stefhanie Gallegos" userId="d384ff44-b0e6-49a8-b312-d2b81bb85e35" providerId="ADAL" clId="{325CD435-4BB9-4E05-91B5-D0514508525F}" dt="2024-03-27T23:21:18.632" v="939" actId="14100"/>
        <pc:sldMkLst>
          <pc:docMk/>
          <pc:sldMk cId="4287440949" sldId="311"/>
        </pc:sldMkLst>
        <pc:spChg chg="mod">
          <ac:chgData name="Stefhanie Gallegos" userId="d384ff44-b0e6-49a8-b312-d2b81bb85e35" providerId="ADAL" clId="{325CD435-4BB9-4E05-91B5-D0514508525F}" dt="2024-03-27T23:21:18.632" v="939" actId="14100"/>
          <ac:spMkLst>
            <pc:docMk/>
            <pc:sldMk cId="4287440949" sldId="311"/>
            <ac:spMk id="4" creationId="{5AF71671-A985-8C83-A0A0-02D30970A385}"/>
          </ac:spMkLst>
        </pc:spChg>
      </pc:sldChg>
      <pc:sldChg chg="addSp delSp modSp mod modAnim modNotesTx">
        <pc:chgData name="Stefhanie Gallegos" userId="d384ff44-b0e6-49a8-b312-d2b81bb85e35" providerId="ADAL" clId="{325CD435-4BB9-4E05-91B5-D0514508525F}" dt="2024-03-27T19:18:50.142" v="824" actId="962"/>
        <pc:sldMkLst>
          <pc:docMk/>
          <pc:sldMk cId="3700602847" sldId="313"/>
        </pc:sldMkLst>
        <pc:spChg chg="mod">
          <ac:chgData name="Stefhanie Gallegos" userId="d384ff44-b0e6-49a8-b312-d2b81bb85e35" providerId="ADAL" clId="{325CD435-4BB9-4E05-91B5-D0514508525F}" dt="2024-03-27T19:02:44.058" v="815" actId="14100"/>
          <ac:spMkLst>
            <pc:docMk/>
            <pc:sldMk cId="3700602847" sldId="313"/>
            <ac:spMk id="4" creationId="{36514FCC-F7C8-F6EC-77CA-60FC72200CCF}"/>
          </ac:spMkLst>
        </pc:spChg>
        <pc:picChg chg="add mod modCrop">
          <ac:chgData name="Stefhanie Gallegos" userId="d384ff44-b0e6-49a8-b312-d2b81bb85e35" providerId="ADAL" clId="{325CD435-4BB9-4E05-91B5-D0514508525F}" dt="2024-03-27T19:18:50.142" v="824" actId="962"/>
          <ac:picMkLst>
            <pc:docMk/>
            <pc:sldMk cId="3700602847" sldId="313"/>
            <ac:picMk id="6" creationId="{83EF4331-23D4-7156-D7D1-21ABD4167A8C}"/>
          </ac:picMkLst>
        </pc:picChg>
        <pc:picChg chg="del">
          <ac:chgData name="Stefhanie Gallegos" userId="d384ff44-b0e6-49a8-b312-d2b81bb85e35" providerId="ADAL" clId="{325CD435-4BB9-4E05-91B5-D0514508525F}" dt="2024-03-27T18:55:19.530" v="442" actId="478"/>
          <ac:picMkLst>
            <pc:docMk/>
            <pc:sldMk cId="3700602847" sldId="313"/>
            <ac:picMk id="18" creationId="{911B46F8-5A8F-F527-CE3B-2C457DF5243F}"/>
          </ac:picMkLst>
        </pc:picChg>
      </pc:sldChg>
      <pc:sldChg chg="modSp add del mod">
        <pc:chgData name="Stefhanie Gallegos" userId="d384ff44-b0e6-49a8-b312-d2b81bb85e35" providerId="ADAL" clId="{325CD435-4BB9-4E05-91B5-D0514508525F}" dt="2024-03-27T20:20:09.189" v="910" actId="47"/>
        <pc:sldMkLst>
          <pc:docMk/>
          <pc:sldMk cId="1749305104" sldId="314"/>
        </pc:sldMkLst>
        <pc:spChg chg="mod">
          <ac:chgData name="Stefhanie Gallegos" userId="d384ff44-b0e6-49a8-b312-d2b81bb85e35" providerId="ADAL" clId="{325CD435-4BB9-4E05-91B5-D0514508525F}" dt="2024-03-27T20:19:20.217" v="900" actId="14100"/>
          <ac:spMkLst>
            <pc:docMk/>
            <pc:sldMk cId="1749305104" sldId="314"/>
            <ac:spMk id="2" creationId="{00000000-0000-0000-0000-000000000000}"/>
          </ac:spMkLst>
        </pc:spChg>
      </pc:sldChg>
      <pc:sldChg chg="new del">
        <pc:chgData name="Stefhanie Gallegos" userId="d384ff44-b0e6-49a8-b312-d2b81bb85e35" providerId="ADAL" clId="{325CD435-4BB9-4E05-91B5-D0514508525F}" dt="2024-03-27T18:53:32.431" v="441" actId="47"/>
        <pc:sldMkLst>
          <pc:docMk/>
          <pc:sldMk cId="3881069659" sldId="314"/>
        </pc:sldMkLst>
      </pc:sldChg>
      <pc:sldChg chg="add del">
        <pc:chgData name="Stefhanie Gallegos" userId="d384ff44-b0e6-49a8-b312-d2b81bb85e35" providerId="ADAL" clId="{325CD435-4BB9-4E05-91B5-D0514508525F}" dt="2024-03-27T20:19:37.696" v="902"/>
        <pc:sldMkLst>
          <pc:docMk/>
          <pc:sldMk cId="177384227" sldId="315"/>
        </pc:sldMkLst>
      </pc:sldChg>
      <pc:sldChg chg="delSp add del mod">
        <pc:chgData name="Stefhanie Gallegos" userId="d384ff44-b0e6-49a8-b312-d2b81bb85e35" providerId="ADAL" clId="{325CD435-4BB9-4E05-91B5-D0514508525F}" dt="2024-03-27T20:20:10.041" v="911" actId="47"/>
        <pc:sldMkLst>
          <pc:docMk/>
          <pc:sldMk cId="3817598648" sldId="315"/>
        </pc:sldMkLst>
        <pc:spChg chg="del">
          <ac:chgData name="Stefhanie Gallegos" userId="d384ff44-b0e6-49a8-b312-d2b81bb85e35" providerId="ADAL" clId="{325CD435-4BB9-4E05-91B5-D0514508525F}" dt="2024-03-27T20:19:52.848" v="904" actId="21"/>
          <ac:spMkLst>
            <pc:docMk/>
            <pc:sldMk cId="3817598648" sldId="315"/>
            <ac:spMk id="2" creationId="{00000000-0000-0000-0000-000000000000}"/>
          </ac:spMkLst>
        </pc:spChg>
      </pc:sldChg>
      <pc:sldMasterChg chg="delSldLayout">
        <pc:chgData name="Stefhanie Gallegos" userId="d384ff44-b0e6-49a8-b312-d2b81bb85e35" providerId="ADAL" clId="{325CD435-4BB9-4E05-91B5-D0514508525F}" dt="2024-03-27T20:20:10.041" v="911" actId="47"/>
        <pc:sldMasterMkLst>
          <pc:docMk/>
          <pc:sldMasterMk cId="972668892" sldId="2147483661"/>
        </pc:sldMasterMkLst>
        <pc:sldLayoutChg chg="del">
          <pc:chgData name="Stefhanie Gallegos" userId="d384ff44-b0e6-49a8-b312-d2b81bb85e35" providerId="ADAL" clId="{325CD435-4BB9-4E05-91B5-D0514508525F}" dt="2024-03-27T20:20:10.041" v="911" actId="47"/>
          <pc:sldLayoutMkLst>
            <pc:docMk/>
            <pc:sldMasterMk cId="972668892" sldId="2147483661"/>
            <pc:sldLayoutMk cId="845740440" sldId="2147483669"/>
          </pc:sldLayoutMkLst>
        </pc:sldLayoutChg>
      </pc:sldMasterChg>
    </pc:docChg>
  </pc:docChgLst>
  <pc:docChgLst>
    <pc:chgData name="Stefhanie Gallegos" userId="d384ff44-b0e6-49a8-b312-d2b81bb85e35" providerId="ADAL" clId="{3B5B33C0-51C1-4558-AA6E-EFCD57EBC25A}"/>
    <pc:docChg chg="custSel modSld">
      <pc:chgData name="Stefhanie Gallegos" userId="d384ff44-b0e6-49a8-b312-d2b81bb85e35" providerId="ADAL" clId="{3B5B33C0-51C1-4558-AA6E-EFCD57EBC25A}" dt="2024-12-30T07:29:41.602" v="3" actId="1076"/>
      <pc:docMkLst>
        <pc:docMk/>
      </pc:docMkLst>
      <pc:sldChg chg="addSp delSp modSp mod">
        <pc:chgData name="Stefhanie Gallegos" userId="d384ff44-b0e6-49a8-b312-d2b81bb85e35" providerId="ADAL" clId="{3B5B33C0-51C1-4558-AA6E-EFCD57EBC25A}" dt="2024-12-30T07:29:41.602" v="3" actId="1076"/>
        <pc:sldMkLst>
          <pc:docMk/>
          <pc:sldMk cId="3414728150" sldId="285"/>
        </pc:sldMkLst>
        <pc:picChg chg="del">
          <ac:chgData name="Stefhanie Gallegos" userId="d384ff44-b0e6-49a8-b312-d2b81bb85e35" providerId="ADAL" clId="{3B5B33C0-51C1-4558-AA6E-EFCD57EBC25A}" dt="2024-12-30T07:27:37.876" v="0" actId="478"/>
          <ac:picMkLst>
            <pc:docMk/>
            <pc:sldMk cId="3414728150" sldId="285"/>
            <ac:picMk id="6" creationId="{73CBE872-F182-87A0-89CE-DACD344F5BB3}"/>
          </ac:picMkLst>
        </pc:picChg>
        <pc:picChg chg="add mod">
          <ac:chgData name="Stefhanie Gallegos" userId="d384ff44-b0e6-49a8-b312-d2b81bb85e35" providerId="ADAL" clId="{3B5B33C0-51C1-4558-AA6E-EFCD57EBC25A}" dt="2024-12-30T07:29:41.602" v="3" actId="1076"/>
          <ac:picMkLst>
            <pc:docMk/>
            <pc:sldMk cId="3414728150" sldId="285"/>
            <ac:picMk id="7" creationId="{A005E55D-955F-CC3F-BCCD-4F44E2F3CCE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BD5C-F432-4047-BAE9-7D7A2D917305}"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7793C014-D5A4-4505-A7B5-DC5056B211B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Recognize Signs of an Overdose</a:t>
          </a:r>
        </a:p>
      </dgm:t>
    </dgm:pt>
    <dgm:pt modelId="{1D687A4F-BAD3-4F5A-9F6E-1261E266B3F2}" type="parTrans" cxnId="{708FB3E7-4F20-40E7-B2CD-04C9CC788B82}">
      <dgm:prSet/>
      <dgm:spPr/>
      <dgm:t>
        <a:bodyPr/>
        <a:lstStyle/>
        <a:p>
          <a:endParaRPr lang="en-US"/>
        </a:p>
      </dgm:t>
    </dgm:pt>
    <dgm:pt modelId="{E599D412-2320-4573-B776-EF35DD7001DB}" type="sibTrans" cxnId="{708FB3E7-4F20-40E7-B2CD-04C9CC788B82}">
      <dgm:prSet/>
      <dgm:spPr/>
      <dgm:t>
        <a:bodyPr/>
        <a:lstStyle/>
        <a:p>
          <a:endParaRPr lang="en-US"/>
        </a:p>
      </dgm:t>
    </dgm:pt>
    <dgm:pt modelId="{CF78A9E5-310E-46DC-9639-DBB91B23FAB0}">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Call 9-1-1</a:t>
          </a:r>
        </a:p>
      </dgm:t>
    </dgm:pt>
    <dgm:pt modelId="{B3CE620F-D013-4B32-BF6A-DC400997A63F}" type="parTrans" cxnId="{D9D8A87D-2C2E-41B5-8325-61455365D1E3}">
      <dgm:prSet/>
      <dgm:spPr/>
      <dgm:t>
        <a:bodyPr/>
        <a:lstStyle/>
        <a:p>
          <a:endParaRPr lang="en-US"/>
        </a:p>
      </dgm:t>
    </dgm:pt>
    <dgm:pt modelId="{73B81C14-DC76-49AD-8963-AF83319A71A1}" type="sibTrans" cxnId="{D9D8A87D-2C2E-41B5-8325-61455365D1E3}">
      <dgm:prSet/>
      <dgm:spPr/>
      <dgm:t>
        <a:bodyPr/>
        <a:lstStyle/>
        <a:p>
          <a:endParaRPr lang="en-US"/>
        </a:p>
      </dgm:t>
    </dgm:pt>
    <dgm:pt modelId="{26E19830-1F53-4EBD-8DDA-0BBB95EAD8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Give Naloxone </a:t>
          </a:r>
        </a:p>
      </dgm:t>
    </dgm:pt>
    <dgm:pt modelId="{76A0CD6F-4E5B-4732-9158-B9BF5F400B5B}" type="parTrans" cxnId="{1F7C0318-72B3-4335-B7D6-D95579CF61F9}">
      <dgm:prSet/>
      <dgm:spPr/>
      <dgm:t>
        <a:bodyPr/>
        <a:lstStyle/>
        <a:p>
          <a:endParaRPr lang="en-US"/>
        </a:p>
      </dgm:t>
    </dgm:pt>
    <dgm:pt modelId="{2842F6DD-8436-4405-BA58-F9BCC8C951F4}" type="sibTrans" cxnId="{1F7C0318-72B3-4335-B7D6-D95579CF61F9}">
      <dgm:prSet/>
      <dgm:spPr/>
      <dgm:t>
        <a:bodyPr/>
        <a:lstStyle/>
        <a:p>
          <a:endParaRPr lang="en-US"/>
        </a:p>
      </dgm:t>
    </dgm:pt>
    <dgm:pt modelId="{A54F1A39-4D17-4C3B-8DB9-0E0CF66CC37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n-US" sz="2400" dirty="0"/>
            <a:t>Provide Aftercare</a:t>
          </a:r>
        </a:p>
      </dgm:t>
    </dgm:pt>
    <dgm:pt modelId="{E1CB7F2F-7702-4718-910C-0912C171BEB3}" type="parTrans" cxnId="{90D6D782-FBA9-410C-B4AD-6EFE26060A20}">
      <dgm:prSet/>
      <dgm:spPr/>
      <dgm:t>
        <a:bodyPr/>
        <a:lstStyle/>
        <a:p>
          <a:endParaRPr lang="en-US"/>
        </a:p>
      </dgm:t>
    </dgm:pt>
    <dgm:pt modelId="{EFC1CD89-5D4E-4E0B-AF7F-80240C263077}" type="sibTrans" cxnId="{90D6D782-FBA9-410C-B4AD-6EFE26060A20}">
      <dgm:prSet/>
      <dgm:spPr/>
      <dgm:t>
        <a:bodyPr/>
        <a:lstStyle/>
        <a:p>
          <a:endParaRPr lang="en-US"/>
        </a:p>
      </dgm:t>
    </dgm:pt>
    <dgm:pt modelId="{F4CD3508-0C63-463E-B024-DDFECFA9286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n-US" sz="2400"/>
            <a:t>Provide Rescue </a:t>
          </a:r>
          <a:r>
            <a:rPr lang="en-US" sz="2400" dirty="0"/>
            <a:t>Breaths</a:t>
          </a:r>
        </a:p>
      </dgm:t>
    </dgm:pt>
    <dgm:pt modelId="{95C1884F-C689-4AB0-B896-F80724F78281}" type="parTrans" cxnId="{31C4B8F8-CCDA-42FE-9EDD-529DD8F107E9}">
      <dgm:prSet/>
      <dgm:spPr/>
      <dgm:t>
        <a:bodyPr/>
        <a:lstStyle/>
        <a:p>
          <a:endParaRPr lang="en-US"/>
        </a:p>
      </dgm:t>
    </dgm:pt>
    <dgm:pt modelId="{81B32C20-2BA4-4D7E-BF4D-63554DC30460}" type="sibTrans" cxnId="{31C4B8F8-CCDA-42FE-9EDD-529DD8F107E9}">
      <dgm:prSet/>
      <dgm:spPr/>
      <dgm:t>
        <a:bodyPr/>
        <a:lstStyle/>
        <a:p>
          <a:endParaRPr lang="en-US"/>
        </a:p>
      </dgm:t>
    </dgm:pt>
    <dgm:pt modelId="{CDC0402B-A1AB-40E0-956A-533AC5350014}" type="pres">
      <dgm:prSet presAssocID="{E85FBD5C-F432-4047-BAE9-7D7A2D917305}" presName="Name0" presStyleCnt="0">
        <dgm:presLayoutVars>
          <dgm:dir/>
          <dgm:resizeHandles val="exact"/>
        </dgm:presLayoutVars>
      </dgm:prSet>
      <dgm:spPr/>
    </dgm:pt>
    <dgm:pt modelId="{06CAD847-B652-4182-9FCC-6DAE0B30C235}" type="pres">
      <dgm:prSet presAssocID="{E85FBD5C-F432-4047-BAE9-7D7A2D917305}" presName="fgShape" presStyleLbl="fgShp" presStyleIdx="0" presStyleCnt="1" custLinFactNeighborX="0" custLinFactNeighborY="-43191"/>
      <dgm:spPr>
        <a:prstGeom prst="rightArrow">
          <a:avLst/>
        </a:prstGeom>
        <a:solidFill>
          <a:schemeClr val="accent1"/>
        </a:solidFill>
      </dgm:spPr>
    </dgm:pt>
    <dgm:pt modelId="{D96DC2A8-27CF-4613-AAAC-653C9132CA2D}" type="pres">
      <dgm:prSet presAssocID="{E85FBD5C-F432-4047-BAE9-7D7A2D917305}" presName="linComp" presStyleCnt="0"/>
      <dgm:spPr/>
    </dgm:pt>
    <dgm:pt modelId="{6DDB0E8E-B5DB-42C6-8D5E-00D21ABAC8DE}" type="pres">
      <dgm:prSet presAssocID="{7793C014-D5A4-4505-A7B5-DC5056B211BD}" presName="compNode" presStyleCnt="0"/>
      <dgm:spPr/>
    </dgm:pt>
    <dgm:pt modelId="{D146956E-2EE1-4674-91C8-41F2224ED36B}" type="pres">
      <dgm:prSet presAssocID="{7793C014-D5A4-4505-A7B5-DC5056B211BD}" presName="bkgdShape" presStyleLbl="node1" presStyleIdx="0" presStyleCnt="5"/>
      <dgm:spPr>
        <a:prstGeom prst="rect">
          <a:avLst/>
        </a:prstGeom>
      </dgm:spPr>
    </dgm:pt>
    <dgm:pt modelId="{E110085C-10BD-4606-8AC3-3BB165115190}" type="pres">
      <dgm:prSet presAssocID="{7793C014-D5A4-4505-A7B5-DC5056B211BD}" presName="nodeTx" presStyleLbl="node1" presStyleIdx="0" presStyleCnt="5">
        <dgm:presLayoutVars>
          <dgm:bulletEnabled val="1"/>
        </dgm:presLayoutVars>
      </dgm:prSet>
      <dgm:spPr/>
    </dgm:pt>
    <dgm:pt modelId="{458AB302-C093-44B7-865C-2B320DD8A393}" type="pres">
      <dgm:prSet presAssocID="{7793C014-D5A4-4505-A7B5-DC5056B211BD}" presName="invisiNode" presStyleLbl="node1" presStyleIdx="0" presStyleCnt="5"/>
      <dgm:spPr/>
    </dgm:pt>
    <dgm:pt modelId="{E7FBA231-F599-4C7B-90D1-13C825DF254A}" type="pres">
      <dgm:prSet presAssocID="{7793C014-D5A4-4505-A7B5-DC5056B211BD}" presName="imagNode" presStyleLbl="fgImgPlace1" presStyleIdx="0" presStyleCnt="5"/>
      <dgm:spPr>
        <a:blipFill dpi="0" rotWithShape="1">
          <a:blip xmlns:r="http://schemas.openxmlformats.org/officeDocument/2006/relationships" r:embed="rId1"/>
          <a:srcRect/>
          <a:stretch>
            <a:fillRect l="-45476" r="-25740" b="-14144"/>
          </a:stretch>
        </a:blipFill>
      </dgm:spPr>
      <dgm:extLst>
        <a:ext uri="{E40237B7-FDA0-4F09-8148-C483321AD2D9}">
          <dgm14:cNvPr xmlns:dgm14="http://schemas.microsoft.com/office/drawing/2010/diagram" id="0" name="" descr="Man checking on senior woman who is unconscious at a table"/>
        </a:ext>
      </dgm:extLst>
    </dgm:pt>
    <dgm:pt modelId="{F0031BC0-EEB6-463F-9AB5-200D8EAA1614}" type="pres">
      <dgm:prSet presAssocID="{E599D412-2320-4573-B776-EF35DD7001DB}" presName="sibTrans" presStyleLbl="sibTrans2D1" presStyleIdx="0" presStyleCnt="0"/>
      <dgm:spPr/>
    </dgm:pt>
    <dgm:pt modelId="{D3C8B9FE-6257-401F-BCAE-3FB78D1BF426}" type="pres">
      <dgm:prSet presAssocID="{CF78A9E5-310E-46DC-9639-DBB91B23FAB0}" presName="compNode" presStyleCnt="0"/>
      <dgm:spPr/>
    </dgm:pt>
    <dgm:pt modelId="{9E67B887-05F8-4C9F-8C73-A3A7CAB52458}" type="pres">
      <dgm:prSet presAssocID="{CF78A9E5-310E-46DC-9639-DBB91B23FAB0}" presName="bkgdShape" presStyleLbl="node1" presStyleIdx="1" presStyleCnt="5"/>
      <dgm:spPr>
        <a:prstGeom prst="rect">
          <a:avLst/>
        </a:prstGeom>
      </dgm:spPr>
    </dgm:pt>
    <dgm:pt modelId="{097A54A6-DAC3-4942-8F7A-304A074701A9}" type="pres">
      <dgm:prSet presAssocID="{CF78A9E5-310E-46DC-9639-DBB91B23FAB0}" presName="nodeTx" presStyleLbl="node1" presStyleIdx="1" presStyleCnt="5">
        <dgm:presLayoutVars>
          <dgm:bulletEnabled val="1"/>
        </dgm:presLayoutVars>
      </dgm:prSet>
      <dgm:spPr/>
    </dgm:pt>
    <dgm:pt modelId="{C9793937-E22B-444A-AD43-6810886327A9}" type="pres">
      <dgm:prSet presAssocID="{CF78A9E5-310E-46DC-9639-DBB91B23FAB0}" presName="invisiNode" presStyleLbl="node1" presStyleIdx="1" presStyleCnt="5"/>
      <dgm:spPr/>
    </dgm:pt>
    <dgm:pt modelId="{2D432564-9F70-4948-8185-AF34209DA495}" type="pres">
      <dgm:prSet presAssocID="{CF78A9E5-310E-46DC-9639-DBB91B23FAB0}" presName="imagNode" presStyleLbl="fgImgPlace1" presStyleIdx="1" presStyleCnt="5"/>
      <dgm:spPr>
        <a:blipFill dpi="0" rotWithShape="1">
          <a:blip xmlns:r="http://schemas.openxmlformats.org/officeDocument/2006/relationships" r:embed="rId2"/>
          <a:srcRect/>
          <a:stretch>
            <a:fillRect l="-58777" t="-17417" r="-65591" b="-32162"/>
          </a:stretch>
        </a:blipFill>
      </dgm:spPr>
      <dgm:extLst>
        <a:ext uri="{E40237B7-FDA0-4F09-8148-C483321AD2D9}">
          <dgm14:cNvPr xmlns:dgm14="http://schemas.microsoft.com/office/drawing/2010/diagram" id="0" name="" descr="Hand holding cell phone with emergency number 911"/>
        </a:ext>
      </dgm:extLst>
    </dgm:pt>
    <dgm:pt modelId="{8009CBA5-1726-443A-BB22-1EF01AA90586}" type="pres">
      <dgm:prSet presAssocID="{73B81C14-DC76-49AD-8963-AF83319A71A1}" presName="sibTrans" presStyleLbl="sibTrans2D1" presStyleIdx="0" presStyleCnt="0"/>
      <dgm:spPr/>
    </dgm:pt>
    <dgm:pt modelId="{24165EB9-408B-4E73-BAFB-DBBB2C663A5E}" type="pres">
      <dgm:prSet presAssocID="{26E19830-1F53-4EBD-8DDA-0BBB95EAD875}" presName="compNode" presStyleCnt="0"/>
      <dgm:spPr/>
    </dgm:pt>
    <dgm:pt modelId="{551563A5-073E-4881-BAAA-2BE6B1657075}" type="pres">
      <dgm:prSet presAssocID="{26E19830-1F53-4EBD-8DDA-0BBB95EAD875}" presName="bkgdShape" presStyleLbl="node1" presStyleIdx="2" presStyleCnt="5"/>
      <dgm:spPr>
        <a:prstGeom prst="rect">
          <a:avLst/>
        </a:prstGeom>
      </dgm:spPr>
    </dgm:pt>
    <dgm:pt modelId="{2DD2B8B3-5697-4260-8859-9FB23290EE6D}" type="pres">
      <dgm:prSet presAssocID="{26E19830-1F53-4EBD-8DDA-0BBB95EAD875}" presName="nodeTx" presStyleLbl="node1" presStyleIdx="2" presStyleCnt="5">
        <dgm:presLayoutVars>
          <dgm:bulletEnabled val="1"/>
        </dgm:presLayoutVars>
      </dgm:prSet>
      <dgm:spPr/>
    </dgm:pt>
    <dgm:pt modelId="{C8E1DDF6-FC67-40BF-BA4D-7CA15E04B3E9}" type="pres">
      <dgm:prSet presAssocID="{26E19830-1F53-4EBD-8DDA-0BBB95EAD875}" presName="invisiNode" presStyleLbl="node1" presStyleIdx="2" presStyleCnt="5"/>
      <dgm:spPr/>
    </dgm:pt>
    <dgm:pt modelId="{B03906E9-4B0D-46E7-9A29-508EB552BEAD}" type="pres">
      <dgm:prSet presAssocID="{26E19830-1F53-4EBD-8DDA-0BBB95EAD875}" presName="imagNode" presStyleLbl="fgImgPlace1" presStyleIdx="2" presStyleCnt="5"/>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Graphic of NARCAN® Nasal Spray inserted and sprayed into nostril"/>
        </a:ext>
      </dgm:extLst>
    </dgm:pt>
    <dgm:pt modelId="{DA272A30-B247-4282-8AAE-EB207BA36BAD}" type="pres">
      <dgm:prSet presAssocID="{2842F6DD-8436-4405-BA58-F9BCC8C951F4}" presName="sibTrans" presStyleLbl="sibTrans2D1" presStyleIdx="0" presStyleCnt="0"/>
      <dgm:spPr/>
    </dgm:pt>
    <dgm:pt modelId="{0915CD4E-D90B-43A2-9145-888057DA5B25}" type="pres">
      <dgm:prSet presAssocID="{A54F1A39-4D17-4C3B-8DB9-0E0CF66CC371}" presName="compNode" presStyleCnt="0"/>
      <dgm:spPr/>
    </dgm:pt>
    <dgm:pt modelId="{18DB9865-25A9-46EA-9CB7-85FA9DADD469}" type="pres">
      <dgm:prSet presAssocID="{A54F1A39-4D17-4C3B-8DB9-0E0CF66CC371}" presName="bkgdShape" presStyleLbl="node1" presStyleIdx="3" presStyleCnt="5"/>
      <dgm:spPr>
        <a:prstGeom prst="rect">
          <a:avLst/>
        </a:prstGeom>
      </dgm:spPr>
    </dgm:pt>
    <dgm:pt modelId="{E04AA4DA-F0E6-4E5B-89CA-835445FB43DE}" type="pres">
      <dgm:prSet presAssocID="{A54F1A39-4D17-4C3B-8DB9-0E0CF66CC371}" presName="nodeTx" presStyleLbl="node1" presStyleIdx="3" presStyleCnt="5">
        <dgm:presLayoutVars>
          <dgm:bulletEnabled val="1"/>
        </dgm:presLayoutVars>
      </dgm:prSet>
      <dgm:spPr/>
    </dgm:pt>
    <dgm:pt modelId="{B823E9D2-FAD6-44D5-84AE-1F30C06391D5}" type="pres">
      <dgm:prSet presAssocID="{A54F1A39-4D17-4C3B-8DB9-0E0CF66CC371}" presName="invisiNode" presStyleLbl="node1" presStyleIdx="3" presStyleCnt="5"/>
      <dgm:spPr/>
    </dgm:pt>
    <dgm:pt modelId="{FB111117-C965-421A-A57F-B6F6394367A6}" type="pres">
      <dgm:prSet presAssocID="{A54F1A39-4D17-4C3B-8DB9-0E0CF66CC371}" presName="imagNode" presStyleLbl="fgImgPlace1" presStyleIdx="3" presStyleCnt="5"/>
      <dgm:spPr>
        <a:blipFill rotWithShape="1">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A woman tilting back the head of a man lying in the recovery position"/>
        </a:ext>
      </dgm:extLst>
    </dgm:pt>
    <dgm:pt modelId="{AA6788C1-80DA-4048-A1E4-C3A83C97526A}" type="pres">
      <dgm:prSet presAssocID="{EFC1CD89-5D4E-4E0B-AF7F-80240C263077}" presName="sibTrans" presStyleLbl="sibTrans2D1" presStyleIdx="0" presStyleCnt="0"/>
      <dgm:spPr/>
    </dgm:pt>
    <dgm:pt modelId="{9FAA7621-7CF1-40D9-B90B-F69B6262C0F9}" type="pres">
      <dgm:prSet presAssocID="{F4CD3508-0C63-463E-B024-DDFECFA92868}" presName="compNode" presStyleCnt="0"/>
      <dgm:spPr/>
    </dgm:pt>
    <dgm:pt modelId="{96EAD75F-CC77-4484-AAC6-FDF83A9711C4}" type="pres">
      <dgm:prSet presAssocID="{F4CD3508-0C63-463E-B024-DDFECFA92868}" presName="bkgdShape" presStyleLbl="node1" presStyleIdx="4" presStyleCnt="5"/>
      <dgm:spPr>
        <a:prstGeom prst="rect">
          <a:avLst/>
        </a:prstGeom>
      </dgm:spPr>
    </dgm:pt>
    <dgm:pt modelId="{3B5F7E1B-8ADF-4DE7-9428-A284ED6A3240}" type="pres">
      <dgm:prSet presAssocID="{F4CD3508-0C63-463E-B024-DDFECFA92868}" presName="nodeTx" presStyleLbl="node1" presStyleIdx="4" presStyleCnt="5">
        <dgm:presLayoutVars>
          <dgm:bulletEnabled val="1"/>
        </dgm:presLayoutVars>
      </dgm:prSet>
      <dgm:spPr/>
    </dgm:pt>
    <dgm:pt modelId="{978AF461-1E21-4C55-9597-1EF4741832A6}" type="pres">
      <dgm:prSet presAssocID="{F4CD3508-0C63-463E-B024-DDFECFA92868}" presName="invisiNode" presStyleLbl="node1" presStyleIdx="4" presStyleCnt="5"/>
      <dgm:spPr/>
    </dgm:pt>
    <dgm:pt modelId="{DF8C76AA-8803-4212-BCA7-379338C62E6C}" type="pres">
      <dgm:prSet presAssocID="{F4CD3508-0C63-463E-B024-DDFECFA92868}" presName="imagNode" presStyleLbl="fgImgPlace1" presStyleIdx="4" presStyleCnt="5"/>
      <dgm:spPr>
        <a:blipFill rotWithShape="1">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Woman giving rescue breaths to man lying on the ground"/>
        </a:ext>
      </dgm:extLst>
    </dgm:pt>
  </dgm:ptLst>
  <dgm:cxnLst>
    <dgm:cxn modelId="{E88DB50C-64F6-4D21-A76D-14CEEB136F41}" type="presOf" srcId="{A54F1A39-4D17-4C3B-8DB9-0E0CF66CC371}" destId="{E04AA4DA-F0E6-4E5B-89CA-835445FB43DE}" srcOrd="1" destOrd="0" presId="urn:microsoft.com/office/officeart/2005/8/layout/hList7"/>
    <dgm:cxn modelId="{4EB7650E-D47F-4837-B58B-1AEC9FE4AFBF}" type="presOf" srcId="{E599D412-2320-4573-B776-EF35DD7001DB}" destId="{F0031BC0-EEB6-463F-9AB5-200D8EAA1614}" srcOrd="0" destOrd="0" presId="urn:microsoft.com/office/officeart/2005/8/layout/hList7"/>
    <dgm:cxn modelId="{F3C71B14-B935-4244-A6EB-947E6246D14B}" type="presOf" srcId="{7793C014-D5A4-4505-A7B5-DC5056B211BD}" destId="{E110085C-10BD-4606-8AC3-3BB165115190}" srcOrd="1" destOrd="0" presId="urn:microsoft.com/office/officeart/2005/8/layout/hList7"/>
    <dgm:cxn modelId="{DCC56117-52E1-44A2-AB57-B366FD72EAD0}" type="presOf" srcId="{CF78A9E5-310E-46DC-9639-DBB91B23FAB0}" destId="{097A54A6-DAC3-4942-8F7A-304A074701A9}" srcOrd="1" destOrd="0" presId="urn:microsoft.com/office/officeart/2005/8/layout/hList7"/>
    <dgm:cxn modelId="{1F7C0318-72B3-4335-B7D6-D95579CF61F9}" srcId="{E85FBD5C-F432-4047-BAE9-7D7A2D917305}" destId="{26E19830-1F53-4EBD-8DDA-0BBB95EAD875}" srcOrd="2" destOrd="0" parTransId="{76A0CD6F-4E5B-4732-9158-B9BF5F400B5B}" sibTransId="{2842F6DD-8436-4405-BA58-F9BCC8C951F4}"/>
    <dgm:cxn modelId="{5FAA391E-0F47-43F9-BD2F-7EB02FD2E457}" type="presOf" srcId="{2842F6DD-8436-4405-BA58-F9BCC8C951F4}" destId="{DA272A30-B247-4282-8AAE-EB207BA36BAD}" srcOrd="0" destOrd="0" presId="urn:microsoft.com/office/officeart/2005/8/layout/hList7"/>
    <dgm:cxn modelId="{0A80982C-E0F3-4DCF-A37A-73648798D21D}" type="presOf" srcId="{E85FBD5C-F432-4047-BAE9-7D7A2D917305}" destId="{CDC0402B-A1AB-40E0-956A-533AC5350014}" srcOrd="0" destOrd="0" presId="urn:microsoft.com/office/officeart/2005/8/layout/hList7"/>
    <dgm:cxn modelId="{04A15C33-E8F7-4C93-B5C2-8FB8F7B7FC2C}" type="presOf" srcId="{7793C014-D5A4-4505-A7B5-DC5056B211BD}" destId="{D146956E-2EE1-4674-91C8-41F2224ED36B}" srcOrd="0" destOrd="0" presId="urn:microsoft.com/office/officeart/2005/8/layout/hList7"/>
    <dgm:cxn modelId="{13F3246B-B880-4316-9E7D-87E21DF31263}" type="presOf" srcId="{F4CD3508-0C63-463E-B024-DDFECFA92868}" destId="{96EAD75F-CC77-4484-AAC6-FDF83A9711C4}" srcOrd="0" destOrd="0" presId="urn:microsoft.com/office/officeart/2005/8/layout/hList7"/>
    <dgm:cxn modelId="{D9D8A87D-2C2E-41B5-8325-61455365D1E3}" srcId="{E85FBD5C-F432-4047-BAE9-7D7A2D917305}" destId="{CF78A9E5-310E-46DC-9639-DBB91B23FAB0}" srcOrd="1" destOrd="0" parTransId="{B3CE620F-D013-4B32-BF6A-DC400997A63F}" sibTransId="{73B81C14-DC76-49AD-8963-AF83319A71A1}"/>
    <dgm:cxn modelId="{90D6D782-FBA9-410C-B4AD-6EFE26060A20}" srcId="{E85FBD5C-F432-4047-BAE9-7D7A2D917305}" destId="{A54F1A39-4D17-4C3B-8DB9-0E0CF66CC371}" srcOrd="3" destOrd="0" parTransId="{E1CB7F2F-7702-4718-910C-0912C171BEB3}" sibTransId="{EFC1CD89-5D4E-4E0B-AF7F-80240C263077}"/>
    <dgm:cxn modelId="{DC886087-2D9F-485B-8E85-623946DCBE2C}" type="presOf" srcId="{73B81C14-DC76-49AD-8963-AF83319A71A1}" destId="{8009CBA5-1726-443A-BB22-1EF01AA90586}" srcOrd="0" destOrd="0" presId="urn:microsoft.com/office/officeart/2005/8/layout/hList7"/>
    <dgm:cxn modelId="{0846AD89-1711-4EC2-A911-935096E20149}" type="presOf" srcId="{F4CD3508-0C63-463E-B024-DDFECFA92868}" destId="{3B5F7E1B-8ADF-4DE7-9428-A284ED6A3240}" srcOrd="1" destOrd="0" presId="urn:microsoft.com/office/officeart/2005/8/layout/hList7"/>
    <dgm:cxn modelId="{E310818C-E6BF-483C-90BE-10B0DEBF9F66}" type="presOf" srcId="{EFC1CD89-5D4E-4E0B-AF7F-80240C263077}" destId="{AA6788C1-80DA-4048-A1E4-C3A83C97526A}" srcOrd="0" destOrd="0" presId="urn:microsoft.com/office/officeart/2005/8/layout/hList7"/>
    <dgm:cxn modelId="{BA25A78E-2114-4F82-A001-0626021379E1}" type="presOf" srcId="{A54F1A39-4D17-4C3B-8DB9-0E0CF66CC371}" destId="{18DB9865-25A9-46EA-9CB7-85FA9DADD469}" srcOrd="0" destOrd="0" presId="urn:microsoft.com/office/officeart/2005/8/layout/hList7"/>
    <dgm:cxn modelId="{7783EDAA-8168-47EF-B87B-39C7979DA3D9}" type="presOf" srcId="{CF78A9E5-310E-46DC-9639-DBB91B23FAB0}" destId="{9E67B887-05F8-4C9F-8C73-A3A7CAB52458}" srcOrd="0" destOrd="0" presId="urn:microsoft.com/office/officeart/2005/8/layout/hList7"/>
    <dgm:cxn modelId="{AEECF4DA-89B1-4A13-A44C-943C2E208EBB}" type="presOf" srcId="{26E19830-1F53-4EBD-8DDA-0BBB95EAD875}" destId="{551563A5-073E-4881-BAAA-2BE6B1657075}" srcOrd="0" destOrd="0" presId="urn:microsoft.com/office/officeart/2005/8/layout/hList7"/>
    <dgm:cxn modelId="{708FB3E7-4F20-40E7-B2CD-04C9CC788B82}" srcId="{E85FBD5C-F432-4047-BAE9-7D7A2D917305}" destId="{7793C014-D5A4-4505-A7B5-DC5056B211BD}" srcOrd="0" destOrd="0" parTransId="{1D687A4F-BAD3-4F5A-9F6E-1261E266B3F2}" sibTransId="{E599D412-2320-4573-B776-EF35DD7001DB}"/>
    <dgm:cxn modelId="{6DFC40E9-2806-4C8F-A39D-A6F7B17C4221}" type="presOf" srcId="{26E19830-1F53-4EBD-8DDA-0BBB95EAD875}" destId="{2DD2B8B3-5697-4260-8859-9FB23290EE6D}" srcOrd="1" destOrd="0" presId="urn:microsoft.com/office/officeart/2005/8/layout/hList7"/>
    <dgm:cxn modelId="{31C4B8F8-CCDA-42FE-9EDD-529DD8F107E9}" srcId="{E85FBD5C-F432-4047-BAE9-7D7A2D917305}" destId="{F4CD3508-0C63-463E-B024-DDFECFA92868}" srcOrd="4" destOrd="0" parTransId="{95C1884F-C689-4AB0-B896-F80724F78281}" sibTransId="{81B32C20-2BA4-4D7E-BF4D-63554DC30460}"/>
    <dgm:cxn modelId="{E9A4990B-2277-4B63-84EA-89CCEA3A75E8}" type="presParOf" srcId="{CDC0402B-A1AB-40E0-956A-533AC5350014}" destId="{06CAD847-B652-4182-9FCC-6DAE0B30C235}" srcOrd="0" destOrd="0" presId="urn:microsoft.com/office/officeart/2005/8/layout/hList7"/>
    <dgm:cxn modelId="{AF2210CE-0D26-4B4A-A9E3-1383F3A268BB}" type="presParOf" srcId="{CDC0402B-A1AB-40E0-956A-533AC5350014}" destId="{D96DC2A8-27CF-4613-AAAC-653C9132CA2D}" srcOrd="1" destOrd="0" presId="urn:microsoft.com/office/officeart/2005/8/layout/hList7"/>
    <dgm:cxn modelId="{78AD255C-1127-4B5E-ACDB-893AA590A78C}" type="presParOf" srcId="{D96DC2A8-27CF-4613-AAAC-653C9132CA2D}" destId="{6DDB0E8E-B5DB-42C6-8D5E-00D21ABAC8DE}" srcOrd="0" destOrd="0" presId="urn:microsoft.com/office/officeart/2005/8/layout/hList7"/>
    <dgm:cxn modelId="{63DB3969-5233-4A3F-A987-1122AD8E19C2}" type="presParOf" srcId="{6DDB0E8E-B5DB-42C6-8D5E-00D21ABAC8DE}" destId="{D146956E-2EE1-4674-91C8-41F2224ED36B}" srcOrd="0" destOrd="0" presId="urn:microsoft.com/office/officeart/2005/8/layout/hList7"/>
    <dgm:cxn modelId="{22C3B133-A6A5-477A-BF66-4071CAE1C36B}" type="presParOf" srcId="{6DDB0E8E-B5DB-42C6-8D5E-00D21ABAC8DE}" destId="{E110085C-10BD-4606-8AC3-3BB165115190}" srcOrd="1" destOrd="0" presId="urn:microsoft.com/office/officeart/2005/8/layout/hList7"/>
    <dgm:cxn modelId="{707C3389-DB32-44BA-AFF8-3C1FBC3D3DB6}" type="presParOf" srcId="{6DDB0E8E-B5DB-42C6-8D5E-00D21ABAC8DE}" destId="{458AB302-C093-44B7-865C-2B320DD8A393}" srcOrd="2" destOrd="0" presId="urn:microsoft.com/office/officeart/2005/8/layout/hList7"/>
    <dgm:cxn modelId="{884CF53E-AD87-4BEB-97C3-36A34D62363A}" type="presParOf" srcId="{6DDB0E8E-B5DB-42C6-8D5E-00D21ABAC8DE}" destId="{E7FBA231-F599-4C7B-90D1-13C825DF254A}" srcOrd="3" destOrd="0" presId="urn:microsoft.com/office/officeart/2005/8/layout/hList7"/>
    <dgm:cxn modelId="{9AA74426-064B-4CD3-9539-D71DF55C77D7}" type="presParOf" srcId="{D96DC2A8-27CF-4613-AAAC-653C9132CA2D}" destId="{F0031BC0-EEB6-463F-9AB5-200D8EAA1614}" srcOrd="1" destOrd="0" presId="urn:microsoft.com/office/officeart/2005/8/layout/hList7"/>
    <dgm:cxn modelId="{D1806665-A18D-4C10-A430-12A73DEF71B8}" type="presParOf" srcId="{D96DC2A8-27CF-4613-AAAC-653C9132CA2D}" destId="{D3C8B9FE-6257-401F-BCAE-3FB78D1BF426}" srcOrd="2" destOrd="0" presId="urn:microsoft.com/office/officeart/2005/8/layout/hList7"/>
    <dgm:cxn modelId="{E72439AA-D6E2-47B3-AC3B-C94E5EE1B8DB}" type="presParOf" srcId="{D3C8B9FE-6257-401F-BCAE-3FB78D1BF426}" destId="{9E67B887-05F8-4C9F-8C73-A3A7CAB52458}" srcOrd="0" destOrd="0" presId="urn:microsoft.com/office/officeart/2005/8/layout/hList7"/>
    <dgm:cxn modelId="{9EA45126-2856-4B68-92CB-1C871565BC62}" type="presParOf" srcId="{D3C8B9FE-6257-401F-BCAE-3FB78D1BF426}" destId="{097A54A6-DAC3-4942-8F7A-304A074701A9}" srcOrd="1" destOrd="0" presId="urn:microsoft.com/office/officeart/2005/8/layout/hList7"/>
    <dgm:cxn modelId="{D15CB03B-1E6B-40D8-ADA7-47139D2B2530}" type="presParOf" srcId="{D3C8B9FE-6257-401F-BCAE-3FB78D1BF426}" destId="{C9793937-E22B-444A-AD43-6810886327A9}" srcOrd="2" destOrd="0" presId="urn:microsoft.com/office/officeart/2005/8/layout/hList7"/>
    <dgm:cxn modelId="{7C150DCD-E49F-4AC7-8FBA-02F436B6B631}" type="presParOf" srcId="{D3C8B9FE-6257-401F-BCAE-3FB78D1BF426}" destId="{2D432564-9F70-4948-8185-AF34209DA495}" srcOrd="3" destOrd="0" presId="urn:microsoft.com/office/officeart/2005/8/layout/hList7"/>
    <dgm:cxn modelId="{C98722E6-850E-4D66-A8DD-868767AE0438}" type="presParOf" srcId="{D96DC2A8-27CF-4613-AAAC-653C9132CA2D}" destId="{8009CBA5-1726-443A-BB22-1EF01AA90586}" srcOrd="3" destOrd="0" presId="urn:microsoft.com/office/officeart/2005/8/layout/hList7"/>
    <dgm:cxn modelId="{209770A5-2290-4331-8203-35979DAB9515}" type="presParOf" srcId="{D96DC2A8-27CF-4613-AAAC-653C9132CA2D}" destId="{24165EB9-408B-4E73-BAFB-DBBB2C663A5E}" srcOrd="4" destOrd="0" presId="urn:microsoft.com/office/officeart/2005/8/layout/hList7"/>
    <dgm:cxn modelId="{B17FB208-080B-41A6-B495-87BD61ED12A9}" type="presParOf" srcId="{24165EB9-408B-4E73-BAFB-DBBB2C663A5E}" destId="{551563A5-073E-4881-BAAA-2BE6B1657075}" srcOrd="0" destOrd="0" presId="urn:microsoft.com/office/officeart/2005/8/layout/hList7"/>
    <dgm:cxn modelId="{E47046A7-3498-467E-8A88-467A6BE3CC6D}" type="presParOf" srcId="{24165EB9-408B-4E73-BAFB-DBBB2C663A5E}" destId="{2DD2B8B3-5697-4260-8859-9FB23290EE6D}" srcOrd="1" destOrd="0" presId="urn:microsoft.com/office/officeart/2005/8/layout/hList7"/>
    <dgm:cxn modelId="{C5DAA42C-C3F4-4D61-9FD3-DAC17616CFCA}" type="presParOf" srcId="{24165EB9-408B-4E73-BAFB-DBBB2C663A5E}" destId="{C8E1DDF6-FC67-40BF-BA4D-7CA15E04B3E9}" srcOrd="2" destOrd="0" presId="urn:microsoft.com/office/officeart/2005/8/layout/hList7"/>
    <dgm:cxn modelId="{8D172399-1B2B-4FC0-942F-806A348025BF}" type="presParOf" srcId="{24165EB9-408B-4E73-BAFB-DBBB2C663A5E}" destId="{B03906E9-4B0D-46E7-9A29-508EB552BEAD}" srcOrd="3" destOrd="0" presId="urn:microsoft.com/office/officeart/2005/8/layout/hList7"/>
    <dgm:cxn modelId="{38711374-52E9-4F62-8D5A-9889FAD6DEAF}" type="presParOf" srcId="{D96DC2A8-27CF-4613-AAAC-653C9132CA2D}" destId="{DA272A30-B247-4282-8AAE-EB207BA36BAD}" srcOrd="5" destOrd="0" presId="urn:microsoft.com/office/officeart/2005/8/layout/hList7"/>
    <dgm:cxn modelId="{3F0F9B10-C072-48F8-A5FE-6DF0F559083C}" type="presParOf" srcId="{D96DC2A8-27CF-4613-AAAC-653C9132CA2D}" destId="{0915CD4E-D90B-43A2-9145-888057DA5B25}" srcOrd="6" destOrd="0" presId="urn:microsoft.com/office/officeart/2005/8/layout/hList7"/>
    <dgm:cxn modelId="{2A85C142-F0DC-4A97-B309-17BDB2F2CFF6}" type="presParOf" srcId="{0915CD4E-D90B-43A2-9145-888057DA5B25}" destId="{18DB9865-25A9-46EA-9CB7-85FA9DADD469}" srcOrd="0" destOrd="0" presId="urn:microsoft.com/office/officeart/2005/8/layout/hList7"/>
    <dgm:cxn modelId="{E6F7AC95-8714-4ED6-9826-D3B5325001B2}" type="presParOf" srcId="{0915CD4E-D90B-43A2-9145-888057DA5B25}" destId="{E04AA4DA-F0E6-4E5B-89CA-835445FB43DE}" srcOrd="1" destOrd="0" presId="urn:microsoft.com/office/officeart/2005/8/layout/hList7"/>
    <dgm:cxn modelId="{F2A19B9E-A454-4A3E-9F09-DF3391A028FF}" type="presParOf" srcId="{0915CD4E-D90B-43A2-9145-888057DA5B25}" destId="{B823E9D2-FAD6-44D5-84AE-1F30C06391D5}" srcOrd="2" destOrd="0" presId="urn:microsoft.com/office/officeart/2005/8/layout/hList7"/>
    <dgm:cxn modelId="{8260727D-5728-4F0C-AEDF-C70965EF9D8C}" type="presParOf" srcId="{0915CD4E-D90B-43A2-9145-888057DA5B25}" destId="{FB111117-C965-421A-A57F-B6F6394367A6}" srcOrd="3" destOrd="0" presId="urn:microsoft.com/office/officeart/2005/8/layout/hList7"/>
    <dgm:cxn modelId="{6FD35EF2-CEEE-48D0-8C3F-EF448901AF4F}" type="presParOf" srcId="{D96DC2A8-27CF-4613-AAAC-653C9132CA2D}" destId="{AA6788C1-80DA-4048-A1E4-C3A83C97526A}" srcOrd="7" destOrd="0" presId="urn:microsoft.com/office/officeart/2005/8/layout/hList7"/>
    <dgm:cxn modelId="{021EC2D9-C9C6-4817-AA02-4B56704B6C45}" type="presParOf" srcId="{D96DC2A8-27CF-4613-AAAC-653C9132CA2D}" destId="{9FAA7621-7CF1-40D9-B90B-F69B6262C0F9}" srcOrd="8" destOrd="0" presId="urn:microsoft.com/office/officeart/2005/8/layout/hList7"/>
    <dgm:cxn modelId="{D9711625-CDAA-4638-B255-73376F432B78}" type="presParOf" srcId="{9FAA7621-7CF1-40D9-B90B-F69B6262C0F9}" destId="{96EAD75F-CC77-4484-AAC6-FDF83A9711C4}" srcOrd="0" destOrd="0" presId="urn:microsoft.com/office/officeart/2005/8/layout/hList7"/>
    <dgm:cxn modelId="{AD856BAE-3DCA-4195-8E51-F041FC9E61BA}" type="presParOf" srcId="{9FAA7621-7CF1-40D9-B90B-F69B6262C0F9}" destId="{3B5F7E1B-8ADF-4DE7-9428-A284ED6A3240}" srcOrd="1" destOrd="0" presId="urn:microsoft.com/office/officeart/2005/8/layout/hList7"/>
    <dgm:cxn modelId="{76DD9DC7-76F1-4631-9416-2406155EDA36}" type="presParOf" srcId="{9FAA7621-7CF1-40D9-B90B-F69B6262C0F9}" destId="{978AF461-1E21-4C55-9597-1EF4741832A6}" srcOrd="2" destOrd="0" presId="urn:microsoft.com/office/officeart/2005/8/layout/hList7"/>
    <dgm:cxn modelId="{F8DE02DF-0FEE-45DF-B2E9-9A50493723FB}" type="presParOf" srcId="{9FAA7621-7CF1-40D9-B90B-F69B6262C0F9}" destId="{DF8C76AA-8803-4212-BCA7-379338C62E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25663-B94F-4A0E-B7D5-B1C7DEFA15EC}"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880AD934-77D2-481A-97CE-FE22C48C24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US" sz="4000" b="1" i="0" dirty="0"/>
            <a:t>Call 9-1-1</a:t>
          </a:r>
          <a:endParaRPr lang="en-US" sz="4000" b="1" dirty="0"/>
        </a:p>
      </dgm:t>
    </dgm:pt>
    <dgm:pt modelId="{046F8444-3627-415C-AC85-B1CFD15B533F}" type="parTrans" cxnId="{6AEB4B6F-5FBA-44FE-8E9B-D3A704A291AF}">
      <dgm:prSet/>
      <dgm:spPr/>
      <dgm:t>
        <a:bodyPr/>
        <a:lstStyle/>
        <a:p>
          <a:endParaRPr lang="en-US"/>
        </a:p>
      </dgm:t>
    </dgm:pt>
    <dgm:pt modelId="{34F279A1-9D24-4A43-9DFA-1CA92558B21F}" type="sibTrans" cxnId="{6AEB4B6F-5FBA-44FE-8E9B-D3A704A291AF}">
      <dgm:prSet/>
      <dgm:spPr/>
      <dgm:t>
        <a:bodyPr/>
        <a:lstStyle/>
        <a:p>
          <a:endParaRPr lang="en-US"/>
        </a:p>
      </dgm:t>
    </dgm:pt>
    <dgm:pt modelId="{E30549A4-39EE-4983-9DE0-2D3BFEBBF1C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US" sz="4000" b="1" i="0" dirty="0"/>
            <a:t>Give Naloxone </a:t>
          </a:r>
          <a:endParaRPr lang="en-US" sz="4000" b="1" dirty="0"/>
        </a:p>
      </dgm:t>
    </dgm:pt>
    <dgm:pt modelId="{88B60D6D-B54B-44F6-8224-F320CDE60D9C}" type="parTrans" cxnId="{CBAF4A30-B95C-4E6F-A618-E40FDF78CEBC}">
      <dgm:prSet/>
      <dgm:spPr/>
      <dgm:t>
        <a:bodyPr/>
        <a:lstStyle/>
        <a:p>
          <a:endParaRPr lang="en-US"/>
        </a:p>
      </dgm:t>
    </dgm:pt>
    <dgm:pt modelId="{8C9ED138-0857-4FBD-8775-F3D9984AAD14}" type="sibTrans" cxnId="{CBAF4A30-B95C-4E6F-A618-E40FDF78CEBC}">
      <dgm:prSet/>
      <dgm:spPr/>
      <dgm:t>
        <a:bodyPr/>
        <a:lstStyle/>
        <a:p>
          <a:endParaRPr lang="en-US"/>
        </a:p>
      </dgm:t>
    </dgm:pt>
    <dgm:pt modelId="{7ACF3B64-557D-47FB-B072-7D8C84820C70}" type="pres">
      <dgm:prSet presAssocID="{E1B25663-B94F-4A0E-B7D5-B1C7DEFA15EC}" presName="linearFlow" presStyleCnt="0">
        <dgm:presLayoutVars>
          <dgm:dir/>
          <dgm:resizeHandles val="exact"/>
        </dgm:presLayoutVars>
      </dgm:prSet>
      <dgm:spPr/>
    </dgm:pt>
    <dgm:pt modelId="{4E29B924-02AD-40AF-ABA5-9D659D52BEF2}" type="pres">
      <dgm:prSet presAssocID="{880AD934-77D2-481A-97CE-FE22C48C2475}" presName="composite" presStyleCnt="0"/>
      <dgm:spPr/>
    </dgm:pt>
    <dgm:pt modelId="{DD5470CD-043B-4FD8-835F-EB4D8F1946FC}" type="pres">
      <dgm:prSet presAssocID="{880AD934-77D2-481A-97CE-FE22C48C2475}" presName="imgShp" presStyleLbl="fgImgPlace1" presStyleIdx="0" presStyleCnt="2"/>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and holding cell phone with emergency number 911"/>
        </a:ext>
      </dgm:extLst>
    </dgm:pt>
    <dgm:pt modelId="{969A9CCB-B35A-4DA3-9803-591EA4CBF0AB}" type="pres">
      <dgm:prSet presAssocID="{880AD934-77D2-481A-97CE-FE22C48C2475}" presName="txShp" presStyleLbl="node1" presStyleIdx="0" presStyleCnt="2" custScaleX="90909" custScaleY="90909">
        <dgm:presLayoutVars>
          <dgm:bulletEnabled val="1"/>
        </dgm:presLayoutVars>
      </dgm:prSet>
      <dgm:spPr>
        <a:prstGeom prst="rect">
          <a:avLst/>
        </a:prstGeom>
      </dgm:spPr>
    </dgm:pt>
    <dgm:pt modelId="{5BF97C84-F586-4BD2-B563-7681EB4498A2}" type="pres">
      <dgm:prSet presAssocID="{34F279A1-9D24-4A43-9DFA-1CA92558B21F}" presName="spacing" presStyleCnt="0"/>
      <dgm:spPr/>
    </dgm:pt>
    <dgm:pt modelId="{664CA43B-735F-4B19-82E0-A2FD2C30CEE6}" type="pres">
      <dgm:prSet presAssocID="{E30549A4-39EE-4983-9DE0-2D3BFEBBF1C2}" presName="composite" presStyleCnt="0"/>
      <dgm:spPr/>
    </dgm:pt>
    <dgm:pt modelId="{9D0BC070-5772-46A4-8CD0-8C9D1085949B}" type="pres">
      <dgm:prSet presAssocID="{E30549A4-39EE-4983-9DE0-2D3BFEBBF1C2}" presName="imgShp" presStyleLbl="fgImgPlace1" presStyleIdx="1" presStyleCnt="2"/>
      <dgm:spPr>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Graphic of NARCAN® Nasal Spray inserted and sprayed into nostril"/>
        </a:ext>
      </dgm:extLst>
    </dgm:pt>
    <dgm:pt modelId="{AC359CFD-8AD3-48EA-8108-8F4DFB815F10}" type="pres">
      <dgm:prSet presAssocID="{E30549A4-39EE-4983-9DE0-2D3BFEBBF1C2}" presName="txShp" presStyleLbl="node1" presStyleIdx="1" presStyleCnt="2" custScaleX="90909" custScaleY="90909">
        <dgm:presLayoutVars>
          <dgm:bulletEnabled val="1"/>
        </dgm:presLayoutVars>
      </dgm:prSet>
      <dgm:spPr>
        <a:prstGeom prst="rect">
          <a:avLst/>
        </a:prstGeom>
      </dgm:spPr>
    </dgm:pt>
  </dgm:ptLst>
  <dgm:cxnLst>
    <dgm:cxn modelId="{CBAF4A30-B95C-4E6F-A618-E40FDF78CEBC}" srcId="{E1B25663-B94F-4A0E-B7D5-B1C7DEFA15EC}" destId="{E30549A4-39EE-4983-9DE0-2D3BFEBBF1C2}" srcOrd="1" destOrd="0" parTransId="{88B60D6D-B54B-44F6-8224-F320CDE60D9C}" sibTransId="{8C9ED138-0857-4FBD-8775-F3D9984AAD14}"/>
    <dgm:cxn modelId="{35484E48-560D-4F8E-AD2A-534E1BDF98DB}" type="presOf" srcId="{880AD934-77D2-481A-97CE-FE22C48C2475}" destId="{969A9CCB-B35A-4DA3-9803-591EA4CBF0AB}" srcOrd="0" destOrd="0" presId="urn:microsoft.com/office/officeart/2005/8/layout/vList3"/>
    <dgm:cxn modelId="{6AEB4B6F-5FBA-44FE-8E9B-D3A704A291AF}" srcId="{E1B25663-B94F-4A0E-B7D5-B1C7DEFA15EC}" destId="{880AD934-77D2-481A-97CE-FE22C48C2475}" srcOrd="0" destOrd="0" parTransId="{046F8444-3627-415C-AC85-B1CFD15B533F}" sibTransId="{34F279A1-9D24-4A43-9DFA-1CA92558B21F}"/>
    <dgm:cxn modelId="{F94C0B83-E5E3-4138-AE90-EE69EDE39261}" type="presOf" srcId="{E30549A4-39EE-4983-9DE0-2D3BFEBBF1C2}" destId="{AC359CFD-8AD3-48EA-8108-8F4DFB815F10}" srcOrd="0" destOrd="0" presId="urn:microsoft.com/office/officeart/2005/8/layout/vList3"/>
    <dgm:cxn modelId="{A1BF01CB-5E76-45BF-B90C-A7191B18167B}" type="presOf" srcId="{E1B25663-B94F-4A0E-B7D5-B1C7DEFA15EC}" destId="{7ACF3B64-557D-47FB-B072-7D8C84820C70}" srcOrd="0" destOrd="0" presId="urn:microsoft.com/office/officeart/2005/8/layout/vList3"/>
    <dgm:cxn modelId="{ED17DE52-12F2-459A-ABCF-42250EB48F13}" type="presParOf" srcId="{7ACF3B64-557D-47FB-B072-7D8C84820C70}" destId="{4E29B924-02AD-40AF-ABA5-9D659D52BEF2}" srcOrd="0" destOrd="0" presId="urn:microsoft.com/office/officeart/2005/8/layout/vList3"/>
    <dgm:cxn modelId="{C36CFB2D-6B9D-4419-A976-0F1843AE4C84}" type="presParOf" srcId="{4E29B924-02AD-40AF-ABA5-9D659D52BEF2}" destId="{DD5470CD-043B-4FD8-835F-EB4D8F1946FC}" srcOrd="0" destOrd="0" presId="urn:microsoft.com/office/officeart/2005/8/layout/vList3"/>
    <dgm:cxn modelId="{3AB6431D-9CEB-4A13-BAB4-777B5987BE15}" type="presParOf" srcId="{4E29B924-02AD-40AF-ABA5-9D659D52BEF2}" destId="{969A9CCB-B35A-4DA3-9803-591EA4CBF0AB}" srcOrd="1" destOrd="0" presId="urn:microsoft.com/office/officeart/2005/8/layout/vList3"/>
    <dgm:cxn modelId="{57B262A1-6F76-433D-94D4-10E0E3D40BA6}" type="presParOf" srcId="{7ACF3B64-557D-47FB-B072-7D8C84820C70}" destId="{5BF97C84-F586-4BD2-B563-7681EB4498A2}" srcOrd="1" destOrd="0" presId="urn:microsoft.com/office/officeart/2005/8/layout/vList3"/>
    <dgm:cxn modelId="{1AF67427-B42A-4E4A-A6E3-BF7DA256A54F}" type="presParOf" srcId="{7ACF3B64-557D-47FB-B072-7D8C84820C70}" destId="{664CA43B-735F-4B19-82E0-A2FD2C30CEE6}" srcOrd="2" destOrd="0" presId="urn:microsoft.com/office/officeart/2005/8/layout/vList3"/>
    <dgm:cxn modelId="{D06ACE64-D2A4-4708-9A2F-9E5CD4B4C4CF}" type="presParOf" srcId="{664CA43B-735F-4B19-82E0-A2FD2C30CEE6}" destId="{9D0BC070-5772-46A4-8CD0-8C9D1085949B}" srcOrd="0" destOrd="0" presId="urn:microsoft.com/office/officeart/2005/8/layout/vList3"/>
    <dgm:cxn modelId="{7F12F006-0F23-4EFB-ADEF-ACF10AA6A2EE}" type="presParOf" srcId="{664CA43B-735F-4B19-82E0-A2FD2C30CEE6}" destId="{AC359CFD-8AD3-48EA-8108-8F4DFB815F1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A8027-77CB-4E74-A469-B38023DDA97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93E5AAD-84F1-4DD2-AB36-0ACAAB285254}">
      <dgm:prSet/>
      <dgm:spPr/>
      <dgm:t>
        <a:bodyPr/>
        <a:lstStyle/>
        <a:p>
          <a:pPr>
            <a:lnSpc>
              <a:spcPct val="90000"/>
            </a:lnSpc>
          </a:pPr>
          <a:r>
            <a:rPr lang="en-US" sz="2200" b="1" dirty="0"/>
            <a:t>1990s</a:t>
          </a:r>
        </a:p>
      </dgm:t>
    </dgm:pt>
    <dgm:pt modelId="{F6191961-F2D4-4905-87D9-6733849B98EB}" type="parTrans" cxnId="{D05D7991-0609-4DC2-B83A-7B62038D831C}">
      <dgm:prSet/>
      <dgm:spPr/>
      <dgm:t>
        <a:bodyPr/>
        <a:lstStyle/>
        <a:p>
          <a:endParaRPr lang="en-US"/>
        </a:p>
      </dgm:t>
    </dgm:pt>
    <dgm:pt modelId="{6D503669-9AEE-413D-93F1-07AF3DFC4009}" type="sibTrans" cxnId="{D05D7991-0609-4DC2-B83A-7B62038D831C}">
      <dgm:prSet/>
      <dgm:spPr/>
      <dgm:t>
        <a:bodyPr/>
        <a:lstStyle/>
        <a:p>
          <a:endParaRPr lang="en-US"/>
        </a:p>
      </dgm:t>
    </dgm:pt>
    <dgm:pt modelId="{EAB4A3E9-EC84-4C11-AECC-34BF09FFCE52}">
      <dgm:prSet/>
      <dgm:spPr/>
      <dgm:t>
        <a:bodyPr/>
        <a:lstStyle/>
        <a:p>
          <a:r>
            <a:rPr lang="en-US" sz="2200" b="1" dirty="0"/>
            <a:t>2010s</a:t>
          </a:r>
        </a:p>
      </dgm:t>
    </dgm:pt>
    <dgm:pt modelId="{3235B953-3C87-4730-B8EE-A126CBCB0FA2}" type="parTrans" cxnId="{0300F0B9-7A31-4F39-977F-E1CA5B664D66}">
      <dgm:prSet/>
      <dgm:spPr/>
      <dgm:t>
        <a:bodyPr/>
        <a:lstStyle/>
        <a:p>
          <a:endParaRPr lang="en-US"/>
        </a:p>
      </dgm:t>
    </dgm:pt>
    <dgm:pt modelId="{3895F95E-4CF1-415F-BE09-60E94ED14E1D}" type="sibTrans" cxnId="{0300F0B9-7A31-4F39-977F-E1CA5B664D66}">
      <dgm:prSet/>
      <dgm:spPr/>
      <dgm:t>
        <a:bodyPr/>
        <a:lstStyle/>
        <a:p>
          <a:endParaRPr lang="en-US"/>
        </a:p>
      </dgm:t>
    </dgm:pt>
    <dgm:pt modelId="{D7A35F95-6C2B-4D04-8D3A-17D6D8322697}">
      <dgm:prSet custT="1"/>
      <dgm:spPr/>
      <dgm:t>
        <a:bodyPr/>
        <a:lstStyle/>
        <a:p>
          <a:r>
            <a:rPr lang="en-US" sz="1800" dirty="0"/>
            <a:t>People addicted to opioids turn to illegal markets like heroin</a:t>
          </a:r>
        </a:p>
      </dgm:t>
    </dgm:pt>
    <dgm:pt modelId="{930B0DFC-02B1-4188-B919-BDBBD83E5088}" type="parTrans" cxnId="{818D662B-1F9D-4C9A-9739-A95453AACA94}">
      <dgm:prSet/>
      <dgm:spPr/>
      <dgm:t>
        <a:bodyPr/>
        <a:lstStyle/>
        <a:p>
          <a:endParaRPr lang="en-US"/>
        </a:p>
      </dgm:t>
    </dgm:pt>
    <dgm:pt modelId="{B93F7A36-B38C-473D-BAE6-CDE9A4CF7232}" type="sibTrans" cxnId="{818D662B-1F9D-4C9A-9739-A95453AACA94}">
      <dgm:prSet/>
      <dgm:spPr/>
      <dgm:t>
        <a:bodyPr/>
        <a:lstStyle/>
        <a:p>
          <a:endParaRPr lang="en-US"/>
        </a:p>
      </dgm:t>
    </dgm:pt>
    <dgm:pt modelId="{312CD4C5-75F5-4804-B68E-341F89CB29B1}">
      <dgm:prSet/>
      <dgm:spPr/>
      <dgm:t>
        <a:bodyPr/>
        <a:lstStyle/>
        <a:p>
          <a:r>
            <a:rPr lang="en-US" sz="2200" b="1" dirty="0"/>
            <a:t>2013</a:t>
          </a:r>
        </a:p>
      </dgm:t>
    </dgm:pt>
    <dgm:pt modelId="{84F0DD2A-092C-4BB9-9F17-16125787CF51}" type="parTrans" cxnId="{0C5D1E99-FA48-4CCA-8C74-12F8803FE34F}">
      <dgm:prSet/>
      <dgm:spPr/>
      <dgm:t>
        <a:bodyPr/>
        <a:lstStyle/>
        <a:p>
          <a:endParaRPr lang="en-US"/>
        </a:p>
      </dgm:t>
    </dgm:pt>
    <dgm:pt modelId="{6ACEF2A9-BFF2-4E43-A645-BB569E202E31}" type="sibTrans" cxnId="{0C5D1E99-FA48-4CCA-8C74-12F8803FE34F}">
      <dgm:prSet/>
      <dgm:spPr/>
      <dgm:t>
        <a:bodyPr/>
        <a:lstStyle/>
        <a:p>
          <a:endParaRPr lang="en-US"/>
        </a:p>
      </dgm:t>
    </dgm:pt>
    <dgm:pt modelId="{89A185F9-87BE-47A1-A75C-EFF1401861A2}">
      <dgm:prSet custT="1"/>
      <dgm:spPr/>
      <dgm:t>
        <a:bodyPr/>
        <a:lstStyle/>
        <a:p>
          <a:r>
            <a:rPr lang="en-US" sz="1800" dirty="0"/>
            <a:t>Synthetic opioids like fentanyl are popular due to potency and low cost</a:t>
          </a:r>
        </a:p>
      </dgm:t>
    </dgm:pt>
    <dgm:pt modelId="{E77EE7BC-0EC5-426C-A299-0DB71A5D6ECC}" type="parTrans" cxnId="{C1D0B060-6DF6-4F93-A197-6B20B394BA48}">
      <dgm:prSet/>
      <dgm:spPr/>
      <dgm:t>
        <a:bodyPr/>
        <a:lstStyle/>
        <a:p>
          <a:endParaRPr lang="en-US"/>
        </a:p>
      </dgm:t>
    </dgm:pt>
    <dgm:pt modelId="{BCBA97BC-0C2A-430A-B596-EF01D7B5EB88}" type="sibTrans" cxnId="{C1D0B060-6DF6-4F93-A197-6B20B394BA48}">
      <dgm:prSet/>
      <dgm:spPr/>
      <dgm:t>
        <a:bodyPr/>
        <a:lstStyle/>
        <a:p>
          <a:endParaRPr lang="en-US"/>
        </a:p>
      </dgm:t>
    </dgm:pt>
    <dgm:pt modelId="{42D82FC8-679C-4AA1-AD35-061E48638D59}">
      <dgm:prSet/>
      <dgm:spPr/>
      <dgm:t>
        <a:bodyPr/>
        <a:lstStyle/>
        <a:p>
          <a:r>
            <a:rPr lang="en-US" sz="2200" b="1" dirty="0"/>
            <a:t>Today</a:t>
          </a:r>
        </a:p>
      </dgm:t>
    </dgm:pt>
    <dgm:pt modelId="{D6A6D3AD-AC92-4939-9153-F4C32D5A8B16}" type="parTrans" cxnId="{44C31965-B4AE-4DCA-9733-EF5D28A51879}">
      <dgm:prSet/>
      <dgm:spPr/>
      <dgm:t>
        <a:bodyPr/>
        <a:lstStyle/>
        <a:p>
          <a:endParaRPr lang="en-US"/>
        </a:p>
      </dgm:t>
    </dgm:pt>
    <dgm:pt modelId="{0DD22DD3-FECA-4F47-BDCF-839D41A1127B}" type="sibTrans" cxnId="{44C31965-B4AE-4DCA-9733-EF5D28A51879}">
      <dgm:prSet/>
      <dgm:spPr/>
      <dgm:t>
        <a:bodyPr/>
        <a:lstStyle/>
        <a:p>
          <a:endParaRPr lang="en-US"/>
        </a:p>
      </dgm:t>
    </dgm:pt>
    <dgm:pt modelId="{AC1B7FB0-C6B8-4D0E-9917-4CD4F21580E7}">
      <dgm:prSet custT="1"/>
      <dgm:spPr/>
      <dgm:t>
        <a:bodyPr/>
        <a:lstStyle/>
        <a:p>
          <a:r>
            <a:rPr lang="en-US" sz="1800" dirty="0"/>
            <a:t>Fentanyl is in counterfeit pills, or mixed with illicit stimulants </a:t>
          </a:r>
        </a:p>
      </dgm:t>
    </dgm:pt>
    <dgm:pt modelId="{6707047B-2AF6-4311-B079-37B6699A0134}" type="parTrans" cxnId="{971AB0C0-0107-4662-BAC2-D1F840E71A88}">
      <dgm:prSet/>
      <dgm:spPr/>
      <dgm:t>
        <a:bodyPr/>
        <a:lstStyle/>
        <a:p>
          <a:endParaRPr lang="en-US"/>
        </a:p>
      </dgm:t>
    </dgm:pt>
    <dgm:pt modelId="{2B0623FA-4680-4264-8A97-0039B994A53A}" type="sibTrans" cxnId="{971AB0C0-0107-4662-BAC2-D1F840E71A88}">
      <dgm:prSet/>
      <dgm:spPr/>
      <dgm:t>
        <a:bodyPr/>
        <a:lstStyle/>
        <a:p>
          <a:endParaRPr lang="en-US"/>
        </a:p>
      </dgm:t>
    </dgm:pt>
    <dgm:pt modelId="{F12A7464-EB5E-4417-B003-5FA9441E5796}">
      <dgm:prSet custT="1"/>
      <dgm:spPr/>
      <dgm:t>
        <a:bodyPr/>
        <a:lstStyle/>
        <a:p>
          <a:pPr>
            <a:lnSpc>
              <a:spcPct val="100000"/>
            </a:lnSpc>
          </a:pPr>
          <a:r>
            <a:rPr lang="en-US" sz="1800" dirty="0"/>
            <a:t>Overprescription of opioids and a rise in opioid addiction</a:t>
          </a:r>
        </a:p>
      </dgm:t>
    </dgm:pt>
    <dgm:pt modelId="{6D9A3F73-297C-4EEF-A192-EA605FFD6DFD}" type="sibTrans" cxnId="{CD90E210-2372-48F8-B403-A522F919C98C}">
      <dgm:prSet/>
      <dgm:spPr/>
      <dgm:t>
        <a:bodyPr/>
        <a:lstStyle/>
        <a:p>
          <a:endParaRPr lang="en-US"/>
        </a:p>
      </dgm:t>
    </dgm:pt>
    <dgm:pt modelId="{D56AC926-EABA-4C7E-B016-FB5D196CB0B5}" type="parTrans" cxnId="{CD90E210-2372-48F8-B403-A522F919C98C}">
      <dgm:prSet/>
      <dgm:spPr/>
      <dgm:t>
        <a:bodyPr/>
        <a:lstStyle/>
        <a:p>
          <a:endParaRPr lang="en-US"/>
        </a:p>
      </dgm:t>
    </dgm:pt>
    <dgm:pt modelId="{1DAFCAAB-D6BA-474C-A052-F769436895FF}" type="pres">
      <dgm:prSet presAssocID="{C09A8027-77CB-4E74-A469-B38023DDA97F}" presName="Name0" presStyleCnt="0">
        <dgm:presLayoutVars>
          <dgm:dir/>
          <dgm:resizeHandles val="exact"/>
        </dgm:presLayoutVars>
      </dgm:prSet>
      <dgm:spPr/>
    </dgm:pt>
    <dgm:pt modelId="{C53410C0-7907-438C-836F-A9CCBCAB7917}" type="pres">
      <dgm:prSet presAssocID="{C09A8027-77CB-4E74-A469-B38023DDA97F}" presName="arrow" presStyleLbl="bgShp" presStyleIdx="0" presStyleCnt="1"/>
      <dgm:spPr>
        <a:solidFill>
          <a:schemeClr val="accent1"/>
        </a:solidFill>
        <a:ln>
          <a:noFill/>
        </a:ln>
      </dgm:spPr>
    </dgm:pt>
    <dgm:pt modelId="{D528FF23-138C-4A30-B4E0-2ED72E43AE8C}" type="pres">
      <dgm:prSet presAssocID="{C09A8027-77CB-4E74-A469-B38023DDA97F}" presName="points" presStyleCnt="0"/>
      <dgm:spPr/>
    </dgm:pt>
    <dgm:pt modelId="{16902245-A615-410B-B6F7-6E5A828BECFE}" type="pres">
      <dgm:prSet presAssocID="{893E5AAD-84F1-4DD2-AB36-0ACAAB285254}" presName="compositeA" presStyleCnt="0"/>
      <dgm:spPr/>
    </dgm:pt>
    <dgm:pt modelId="{91122984-9FB2-4144-B90F-BB06809CD807}" type="pres">
      <dgm:prSet presAssocID="{893E5AAD-84F1-4DD2-AB36-0ACAAB285254}" presName="textA" presStyleLbl="revTx" presStyleIdx="0" presStyleCnt="4">
        <dgm:presLayoutVars>
          <dgm:bulletEnabled val="1"/>
        </dgm:presLayoutVars>
      </dgm:prSet>
      <dgm:spPr/>
    </dgm:pt>
    <dgm:pt modelId="{6694933C-D73E-47A0-83BF-9254BB818C4A}" type="pres">
      <dgm:prSet presAssocID="{893E5AAD-84F1-4DD2-AB36-0ACAAB285254}" presName="circleA" presStyleLbl="node1" presStyleIdx="0" presStyleCnt="4"/>
      <dgm:spPr>
        <a:solidFill>
          <a:srgbClr val="D2D525"/>
        </a:solidFill>
        <a:ln>
          <a:noFill/>
        </a:ln>
      </dgm:spPr>
    </dgm:pt>
    <dgm:pt modelId="{1323986B-B27A-4061-B4BC-5B67F29EF5B1}" type="pres">
      <dgm:prSet presAssocID="{893E5AAD-84F1-4DD2-AB36-0ACAAB285254}" presName="spaceA" presStyleCnt="0"/>
      <dgm:spPr/>
    </dgm:pt>
    <dgm:pt modelId="{F257342E-B1D7-48F1-A3F6-BAA106462A65}" type="pres">
      <dgm:prSet presAssocID="{6D503669-9AEE-413D-93F1-07AF3DFC4009}" presName="space" presStyleCnt="0"/>
      <dgm:spPr/>
    </dgm:pt>
    <dgm:pt modelId="{EA6B35D4-E1AD-4026-9DCF-2B9CD4B69100}" type="pres">
      <dgm:prSet presAssocID="{EAB4A3E9-EC84-4C11-AECC-34BF09FFCE52}" presName="compositeB" presStyleCnt="0"/>
      <dgm:spPr/>
    </dgm:pt>
    <dgm:pt modelId="{9D6D0052-59ED-48B0-89D2-5FCF240CC026}" type="pres">
      <dgm:prSet presAssocID="{EAB4A3E9-EC84-4C11-AECC-34BF09FFCE52}" presName="textB" presStyleLbl="revTx" presStyleIdx="1" presStyleCnt="4">
        <dgm:presLayoutVars>
          <dgm:bulletEnabled val="1"/>
        </dgm:presLayoutVars>
      </dgm:prSet>
      <dgm:spPr/>
    </dgm:pt>
    <dgm:pt modelId="{BE5301AB-D259-4256-AC36-375B2C7A704F}" type="pres">
      <dgm:prSet presAssocID="{EAB4A3E9-EC84-4C11-AECC-34BF09FFCE52}" presName="circleB" presStyleLbl="node1" presStyleIdx="1" presStyleCnt="4"/>
      <dgm:spPr>
        <a:solidFill>
          <a:srgbClr val="D2D525"/>
        </a:solidFill>
        <a:ln>
          <a:noFill/>
        </a:ln>
      </dgm:spPr>
    </dgm:pt>
    <dgm:pt modelId="{919EA081-A508-4A30-8AFC-2AABAF23B32F}" type="pres">
      <dgm:prSet presAssocID="{EAB4A3E9-EC84-4C11-AECC-34BF09FFCE52}" presName="spaceB" presStyleCnt="0"/>
      <dgm:spPr/>
    </dgm:pt>
    <dgm:pt modelId="{EBDC6D90-AD93-45C7-87EB-AF33CF1A4767}" type="pres">
      <dgm:prSet presAssocID="{3895F95E-4CF1-415F-BE09-60E94ED14E1D}" presName="space" presStyleCnt="0"/>
      <dgm:spPr/>
    </dgm:pt>
    <dgm:pt modelId="{F0F641F5-8A62-42EA-8770-D0F621ECC6EB}" type="pres">
      <dgm:prSet presAssocID="{312CD4C5-75F5-4804-B68E-341F89CB29B1}" presName="compositeA" presStyleCnt="0"/>
      <dgm:spPr/>
    </dgm:pt>
    <dgm:pt modelId="{E15FE204-4404-4DF5-97E4-75004A372B10}" type="pres">
      <dgm:prSet presAssocID="{312CD4C5-75F5-4804-B68E-341F89CB29B1}" presName="textA" presStyleLbl="revTx" presStyleIdx="2" presStyleCnt="4">
        <dgm:presLayoutVars>
          <dgm:bulletEnabled val="1"/>
        </dgm:presLayoutVars>
      </dgm:prSet>
      <dgm:spPr/>
    </dgm:pt>
    <dgm:pt modelId="{DE68B5B2-8968-431A-B2FA-C6F3527BC790}" type="pres">
      <dgm:prSet presAssocID="{312CD4C5-75F5-4804-B68E-341F89CB29B1}" presName="circleA" presStyleLbl="node1" presStyleIdx="2" presStyleCnt="4"/>
      <dgm:spPr>
        <a:solidFill>
          <a:srgbClr val="D2D525"/>
        </a:solidFill>
        <a:ln>
          <a:noFill/>
        </a:ln>
      </dgm:spPr>
    </dgm:pt>
    <dgm:pt modelId="{EC5FD776-18CA-4DAC-B333-C68DDD4EC8C3}" type="pres">
      <dgm:prSet presAssocID="{312CD4C5-75F5-4804-B68E-341F89CB29B1}" presName="spaceA" presStyleCnt="0"/>
      <dgm:spPr/>
    </dgm:pt>
    <dgm:pt modelId="{14783CD9-DCD7-49F1-8455-E426CCA6FF74}" type="pres">
      <dgm:prSet presAssocID="{6ACEF2A9-BFF2-4E43-A645-BB569E202E31}" presName="space" presStyleCnt="0"/>
      <dgm:spPr/>
    </dgm:pt>
    <dgm:pt modelId="{983857B9-E860-4CA6-9C0A-07B543CC6E58}" type="pres">
      <dgm:prSet presAssocID="{42D82FC8-679C-4AA1-AD35-061E48638D59}" presName="compositeB" presStyleCnt="0"/>
      <dgm:spPr/>
    </dgm:pt>
    <dgm:pt modelId="{2A870BDE-3F74-422A-AED4-B40CF543CAB0}" type="pres">
      <dgm:prSet presAssocID="{42D82FC8-679C-4AA1-AD35-061E48638D59}" presName="textB" presStyleLbl="revTx" presStyleIdx="3" presStyleCnt="4">
        <dgm:presLayoutVars>
          <dgm:bulletEnabled val="1"/>
        </dgm:presLayoutVars>
      </dgm:prSet>
      <dgm:spPr/>
    </dgm:pt>
    <dgm:pt modelId="{A1846337-F116-4125-9589-8C8AECD60ACA}" type="pres">
      <dgm:prSet presAssocID="{42D82FC8-679C-4AA1-AD35-061E48638D59}" presName="circleB" presStyleLbl="node1" presStyleIdx="3" presStyleCnt="4"/>
      <dgm:spPr>
        <a:solidFill>
          <a:srgbClr val="D2D525"/>
        </a:solidFill>
        <a:ln>
          <a:noFill/>
        </a:ln>
      </dgm:spPr>
    </dgm:pt>
    <dgm:pt modelId="{3934927C-CB15-4946-9D8E-DAAF966A2D99}" type="pres">
      <dgm:prSet presAssocID="{42D82FC8-679C-4AA1-AD35-061E48638D59}" presName="spaceB" presStyleCnt="0"/>
      <dgm:spPr/>
    </dgm:pt>
  </dgm:ptLst>
  <dgm:cxnLst>
    <dgm:cxn modelId="{CD90E210-2372-48F8-B403-A522F919C98C}" srcId="{893E5AAD-84F1-4DD2-AB36-0ACAAB285254}" destId="{F12A7464-EB5E-4417-B003-5FA9441E5796}" srcOrd="0" destOrd="0" parTransId="{D56AC926-EABA-4C7E-B016-FB5D196CB0B5}" sibTransId="{6D9A3F73-297C-4EEF-A192-EA605FFD6DFD}"/>
    <dgm:cxn modelId="{A3530116-2362-4186-9469-93BE9668C32F}" type="presOf" srcId="{89A185F9-87BE-47A1-A75C-EFF1401861A2}" destId="{E15FE204-4404-4DF5-97E4-75004A372B10}" srcOrd="0" destOrd="1" presId="urn:microsoft.com/office/officeart/2005/8/layout/hProcess11"/>
    <dgm:cxn modelId="{73DFDA16-843A-4912-840D-983730E8CE37}" type="presOf" srcId="{312CD4C5-75F5-4804-B68E-341F89CB29B1}" destId="{E15FE204-4404-4DF5-97E4-75004A372B10}" srcOrd="0" destOrd="0" presId="urn:microsoft.com/office/officeart/2005/8/layout/hProcess11"/>
    <dgm:cxn modelId="{818D662B-1F9D-4C9A-9739-A95453AACA94}" srcId="{EAB4A3E9-EC84-4C11-AECC-34BF09FFCE52}" destId="{D7A35F95-6C2B-4D04-8D3A-17D6D8322697}" srcOrd="0" destOrd="0" parTransId="{930B0DFC-02B1-4188-B919-BDBBD83E5088}" sibTransId="{B93F7A36-B38C-473D-BAE6-CDE9A4CF7232}"/>
    <dgm:cxn modelId="{7CA8D35E-1DBC-4ED6-A43E-4B2E0933E26C}" type="presOf" srcId="{EAB4A3E9-EC84-4C11-AECC-34BF09FFCE52}" destId="{9D6D0052-59ED-48B0-89D2-5FCF240CC026}" srcOrd="0" destOrd="0" presId="urn:microsoft.com/office/officeart/2005/8/layout/hProcess11"/>
    <dgm:cxn modelId="{C1D0B060-6DF6-4F93-A197-6B20B394BA48}" srcId="{312CD4C5-75F5-4804-B68E-341F89CB29B1}" destId="{89A185F9-87BE-47A1-A75C-EFF1401861A2}" srcOrd="0" destOrd="0" parTransId="{E77EE7BC-0EC5-426C-A299-0DB71A5D6ECC}" sibTransId="{BCBA97BC-0C2A-430A-B596-EF01D7B5EB88}"/>
    <dgm:cxn modelId="{ECD35C41-50CD-4211-8723-2A7D5C584DDF}" type="presOf" srcId="{C09A8027-77CB-4E74-A469-B38023DDA97F}" destId="{1DAFCAAB-D6BA-474C-A052-F769436895FF}" srcOrd="0" destOrd="0" presId="urn:microsoft.com/office/officeart/2005/8/layout/hProcess11"/>
    <dgm:cxn modelId="{44C31965-B4AE-4DCA-9733-EF5D28A51879}" srcId="{C09A8027-77CB-4E74-A469-B38023DDA97F}" destId="{42D82FC8-679C-4AA1-AD35-061E48638D59}" srcOrd="3" destOrd="0" parTransId="{D6A6D3AD-AC92-4939-9153-F4C32D5A8B16}" sibTransId="{0DD22DD3-FECA-4F47-BDCF-839D41A1127B}"/>
    <dgm:cxn modelId="{D05D7991-0609-4DC2-B83A-7B62038D831C}" srcId="{C09A8027-77CB-4E74-A469-B38023DDA97F}" destId="{893E5AAD-84F1-4DD2-AB36-0ACAAB285254}" srcOrd="0" destOrd="0" parTransId="{F6191961-F2D4-4905-87D9-6733849B98EB}" sibTransId="{6D503669-9AEE-413D-93F1-07AF3DFC4009}"/>
    <dgm:cxn modelId="{0C5D1E99-FA48-4CCA-8C74-12F8803FE34F}" srcId="{C09A8027-77CB-4E74-A469-B38023DDA97F}" destId="{312CD4C5-75F5-4804-B68E-341F89CB29B1}" srcOrd="2" destOrd="0" parTransId="{84F0DD2A-092C-4BB9-9F17-16125787CF51}" sibTransId="{6ACEF2A9-BFF2-4E43-A645-BB569E202E31}"/>
    <dgm:cxn modelId="{E5F81A9E-EEA4-4FB3-A2BF-63FC16C375C3}" type="presOf" srcId="{42D82FC8-679C-4AA1-AD35-061E48638D59}" destId="{2A870BDE-3F74-422A-AED4-B40CF543CAB0}" srcOrd="0" destOrd="0" presId="urn:microsoft.com/office/officeart/2005/8/layout/hProcess11"/>
    <dgm:cxn modelId="{00AA30A1-E5BC-4831-89B7-725CA1952BFF}" type="presOf" srcId="{893E5AAD-84F1-4DD2-AB36-0ACAAB285254}" destId="{91122984-9FB2-4144-B90F-BB06809CD807}" srcOrd="0" destOrd="0" presId="urn:microsoft.com/office/officeart/2005/8/layout/hProcess11"/>
    <dgm:cxn modelId="{0300F0B9-7A31-4F39-977F-E1CA5B664D66}" srcId="{C09A8027-77CB-4E74-A469-B38023DDA97F}" destId="{EAB4A3E9-EC84-4C11-AECC-34BF09FFCE52}" srcOrd="1" destOrd="0" parTransId="{3235B953-3C87-4730-B8EE-A126CBCB0FA2}" sibTransId="{3895F95E-4CF1-415F-BE09-60E94ED14E1D}"/>
    <dgm:cxn modelId="{971AB0C0-0107-4662-BAC2-D1F840E71A88}" srcId="{42D82FC8-679C-4AA1-AD35-061E48638D59}" destId="{AC1B7FB0-C6B8-4D0E-9917-4CD4F21580E7}" srcOrd="0" destOrd="0" parTransId="{6707047B-2AF6-4311-B079-37B6699A0134}" sibTransId="{2B0623FA-4680-4264-8A97-0039B994A53A}"/>
    <dgm:cxn modelId="{7E7C39D7-C0B7-44F5-9AA8-5EEC105AD87A}" type="presOf" srcId="{AC1B7FB0-C6B8-4D0E-9917-4CD4F21580E7}" destId="{2A870BDE-3F74-422A-AED4-B40CF543CAB0}" srcOrd="0" destOrd="1" presId="urn:microsoft.com/office/officeart/2005/8/layout/hProcess11"/>
    <dgm:cxn modelId="{7698F3DD-3057-419B-803D-9B1B9FE6FFFB}" type="presOf" srcId="{D7A35F95-6C2B-4D04-8D3A-17D6D8322697}" destId="{9D6D0052-59ED-48B0-89D2-5FCF240CC026}" srcOrd="0" destOrd="1" presId="urn:microsoft.com/office/officeart/2005/8/layout/hProcess11"/>
    <dgm:cxn modelId="{81129DEA-11D8-4047-8101-14F958FC0B8A}" type="presOf" srcId="{F12A7464-EB5E-4417-B003-5FA9441E5796}" destId="{91122984-9FB2-4144-B90F-BB06809CD807}" srcOrd="0" destOrd="1" presId="urn:microsoft.com/office/officeart/2005/8/layout/hProcess11"/>
    <dgm:cxn modelId="{AC724F26-B4F8-4DB4-99A2-33784D9FB690}" type="presParOf" srcId="{1DAFCAAB-D6BA-474C-A052-F769436895FF}" destId="{C53410C0-7907-438C-836F-A9CCBCAB7917}" srcOrd="0" destOrd="0" presId="urn:microsoft.com/office/officeart/2005/8/layout/hProcess11"/>
    <dgm:cxn modelId="{BF65CF09-DF44-47E4-9048-635D454DA73F}" type="presParOf" srcId="{1DAFCAAB-D6BA-474C-A052-F769436895FF}" destId="{D528FF23-138C-4A30-B4E0-2ED72E43AE8C}" srcOrd="1" destOrd="0" presId="urn:microsoft.com/office/officeart/2005/8/layout/hProcess11"/>
    <dgm:cxn modelId="{ED67DD64-71AB-4398-AE1C-1D2206425FF2}" type="presParOf" srcId="{D528FF23-138C-4A30-B4E0-2ED72E43AE8C}" destId="{16902245-A615-410B-B6F7-6E5A828BECFE}" srcOrd="0" destOrd="0" presId="urn:microsoft.com/office/officeart/2005/8/layout/hProcess11"/>
    <dgm:cxn modelId="{1D87FB7C-3368-4EFB-9572-069A63A70223}" type="presParOf" srcId="{16902245-A615-410B-B6F7-6E5A828BECFE}" destId="{91122984-9FB2-4144-B90F-BB06809CD807}" srcOrd="0" destOrd="0" presId="urn:microsoft.com/office/officeart/2005/8/layout/hProcess11"/>
    <dgm:cxn modelId="{D97BA6CF-7286-4100-936A-AFDB2A5B7FF4}" type="presParOf" srcId="{16902245-A615-410B-B6F7-6E5A828BECFE}" destId="{6694933C-D73E-47A0-83BF-9254BB818C4A}" srcOrd="1" destOrd="0" presId="urn:microsoft.com/office/officeart/2005/8/layout/hProcess11"/>
    <dgm:cxn modelId="{222EEA8C-E4AC-4A69-A060-C07744DE4246}" type="presParOf" srcId="{16902245-A615-410B-B6F7-6E5A828BECFE}" destId="{1323986B-B27A-4061-B4BC-5B67F29EF5B1}" srcOrd="2" destOrd="0" presId="urn:microsoft.com/office/officeart/2005/8/layout/hProcess11"/>
    <dgm:cxn modelId="{C3F0293F-3D11-4B60-850B-302364D835A0}" type="presParOf" srcId="{D528FF23-138C-4A30-B4E0-2ED72E43AE8C}" destId="{F257342E-B1D7-48F1-A3F6-BAA106462A65}" srcOrd="1" destOrd="0" presId="urn:microsoft.com/office/officeart/2005/8/layout/hProcess11"/>
    <dgm:cxn modelId="{69CB500C-126D-4ED5-B0FF-312935D8FCF8}" type="presParOf" srcId="{D528FF23-138C-4A30-B4E0-2ED72E43AE8C}" destId="{EA6B35D4-E1AD-4026-9DCF-2B9CD4B69100}" srcOrd="2" destOrd="0" presId="urn:microsoft.com/office/officeart/2005/8/layout/hProcess11"/>
    <dgm:cxn modelId="{848DAD04-6229-4703-AC30-E8C4E11AE1D2}" type="presParOf" srcId="{EA6B35D4-E1AD-4026-9DCF-2B9CD4B69100}" destId="{9D6D0052-59ED-48B0-89D2-5FCF240CC026}" srcOrd="0" destOrd="0" presId="urn:microsoft.com/office/officeart/2005/8/layout/hProcess11"/>
    <dgm:cxn modelId="{77A16EC9-6B9C-47E2-9CCE-5FAA3214A070}" type="presParOf" srcId="{EA6B35D4-E1AD-4026-9DCF-2B9CD4B69100}" destId="{BE5301AB-D259-4256-AC36-375B2C7A704F}" srcOrd="1" destOrd="0" presId="urn:microsoft.com/office/officeart/2005/8/layout/hProcess11"/>
    <dgm:cxn modelId="{C20B4E00-C8F3-4C7D-BD07-32215E386549}" type="presParOf" srcId="{EA6B35D4-E1AD-4026-9DCF-2B9CD4B69100}" destId="{919EA081-A508-4A30-8AFC-2AABAF23B32F}" srcOrd="2" destOrd="0" presId="urn:microsoft.com/office/officeart/2005/8/layout/hProcess11"/>
    <dgm:cxn modelId="{787880FD-5536-4C38-B018-94F10337716D}" type="presParOf" srcId="{D528FF23-138C-4A30-B4E0-2ED72E43AE8C}" destId="{EBDC6D90-AD93-45C7-87EB-AF33CF1A4767}" srcOrd="3" destOrd="0" presId="urn:microsoft.com/office/officeart/2005/8/layout/hProcess11"/>
    <dgm:cxn modelId="{D637BB1A-FC30-46E4-953A-B1092810CA37}" type="presParOf" srcId="{D528FF23-138C-4A30-B4E0-2ED72E43AE8C}" destId="{F0F641F5-8A62-42EA-8770-D0F621ECC6EB}" srcOrd="4" destOrd="0" presId="urn:microsoft.com/office/officeart/2005/8/layout/hProcess11"/>
    <dgm:cxn modelId="{5B9F50B5-761C-4966-A7F4-33E2C23C0BE2}" type="presParOf" srcId="{F0F641F5-8A62-42EA-8770-D0F621ECC6EB}" destId="{E15FE204-4404-4DF5-97E4-75004A372B10}" srcOrd="0" destOrd="0" presId="urn:microsoft.com/office/officeart/2005/8/layout/hProcess11"/>
    <dgm:cxn modelId="{5C646B5B-72B9-427B-B9AA-2D71D0B005FC}" type="presParOf" srcId="{F0F641F5-8A62-42EA-8770-D0F621ECC6EB}" destId="{DE68B5B2-8968-431A-B2FA-C6F3527BC790}" srcOrd="1" destOrd="0" presId="urn:microsoft.com/office/officeart/2005/8/layout/hProcess11"/>
    <dgm:cxn modelId="{0F9A676B-1B4D-44EE-BFAC-CE3B2037E2A6}" type="presParOf" srcId="{F0F641F5-8A62-42EA-8770-D0F621ECC6EB}" destId="{EC5FD776-18CA-4DAC-B333-C68DDD4EC8C3}" srcOrd="2" destOrd="0" presId="urn:microsoft.com/office/officeart/2005/8/layout/hProcess11"/>
    <dgm:cxn modelId="{660AEE28-2205-4AA1-923E-EC0688F8E3B0}" type="presParOf" srcId="{D528FF23-138C-4A30-B4E0-2ED72E43AE8C}" destId="{14783CD9-DCD7-49F1-8455-E426CCA6FF74}" srcOrd="5" destOrd="0" presId="urn:microsoft.com/office/officeart/2005/8/layout/hProcess11"/>
    <dgm:cxn modelId="{295E25C0-6625-40B4-9810-C24F200BD361}" type="presParOf" srcId="{D528FF23-138C-4A30-B4E0-2ED72E43AE8C}" destId="{983857B9-E860-4CA6-9C0A-07B543CC6E58}" srcOrd="6" destOrd="0" presId="urn:microsoft.com/office/officeart/2005/8/layout/hProcess11"/>
    <dgm:cxn modelId="{DEAE20BB-ADFB-4A20-9C36-D02A425E86F8}" type="presParOf" srcId="{983857B9-E860-4CA6-9C0A-07B543CC6E58}" destId="{2A870BDE-3F74-422A-AED4-B40CF543CAB0}" srcOrd="0" destOrd="0" presId="urn:microsoft.com/office/officeart/2005/8/layout/hProcess11"/>
    <dgm:cxn modelId="{A8329849-A3F2-4528-9368-64B11C80ADAE}" type="presParOf" srcId="{983857B9-E860-4CA6-9C0A-07B543CC6E58}" destId="{A1846337-F116-4125-9589-8C8AECD60ACA}" srcOrd="1" destOrd="0" presId="urn:microsoft.com/office/officeart/2005/8/layout/hProcess11"/>
    <dgm:cxn modelId="{B8A2B1F2-8EBA-4C33-8CD8-468AD07BFEB3}" type="presParOf" srcId="{983857B9-E860-4CA6-9C0A-07B543CC6E58}" destId="{3934927C-CB15-4946-9D8E-DAAF966A2D9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956E-2EE1-4674-91C8-41F2224ED36B}">
      <dsp:nvSpPr>
        <dsp:cNvPr id="0" name=""/>
        <dsp:cNvSpPr/>
      </dsp:nvSpPr>
      <dsp:spPr>
        <a:xfrm>
          <a:off x="0"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Recognize Signs of an Overdose</a:t>
          </a:r>
        </a:p>
      </dsp:txBody>
      <dsp:txXfrm>
        <a:off x="0" y="1856104"/>
        <a:ext cx="2071047" cy="1856104"/>
      </dsp:txXfrm>
    </dsp:sp>
    <dsp:sp modelId="{E7FBA231-F599-4C7B-90D1-13C825DF254A}">
      <dsp:nvSpPr>
        <dsp:cNvPr id="0" name=""/>
        <dsp:cNvSpPr/>
      </dsp:nvSpPr>
      <dsp:spPr>
        <a:xfrm>
          <a:off x="262919" y="278415"/>
          <a:ext cx="1545207" cy="1545207"/>
        </a:xfrm>
        <a:prstGeom prst="ellipse">
          <a:avLst/>
        </a:prstGeom>
        <a:blipFill dpi="0" rotWithShape="1">
          <a:blip xmlns:r="http://schemas.openxmlformats.org/officeDocument/2006/relationships" r:embed="rId1"/>
          <a:srcRect/>
          <a:stretch>
            <a:fillRect l="-45476" r="-25740" b="-14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7B887-05F8-4C9F-8C73-A3A7CAB52458}">
      <dsp:nvSpPr>
        <dsp:cNvPr id="0" name=""/>
        <dsp:cNvSpPr/>
      </dsp:nvSpPr>
      <dsp:spPr>
        <a:xfrm>
          <a:off x="2133178"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Call 9-1-1</a:t>
          </a:r>
        </a:p>
      </dsp:txBody>
      <dsp:txXfrm>
        <a:off x="2133178" y="1856104"/>
        <a:ext cx="2071047" cy="1856104"/>
      </dsp:txXfrm>
    </dsp:sp>
    <dsp:sp modelId="{2D432564-9F70-4948-8185-AF34209DA495}">
      <dsp:nvSpPr>
        <dsp:cNvPr id="0" name=""/>
        <dsp:cNvSpPr/>
      </dsp:nvSpPr>
      <dsp:spPr>
        <a:xfrm>
          <a:off x="2396098" y="278415"/>
          <a:ext cx="1545207" cy="1545207"/>
        </a:xfrm>
        <a:prstGeom prst="ellipse">
          <a:avLst/>
        </a:prstGeom>
        <a:blipFill dpi="0" rotWithShape="1">
          <a:blip xmlns:r="http://schemas.openxmlformats.org/officeDocument/2006/relationships" r:embed="rId2"/>
          <a:srcRect/>
          <a:stretch>
            <a:fillRect l="-58777" t="-17417" r="-65591" b="-321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563A5-073E-4881-BAAA-2BE6B1657075}">
      <dsp:nvSpPr>
        <dsp:cNvPr id="0" name=""/>
        <dsp:cNvSpPr/>
      </dsp:nvSpPr>
      <dsp:spPr>
        <a:xfrm>
          <a:off x="4266356"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Give Naloxone </a:t>
          </a:r>
        </a:p>
      </dsp:txBody>
      <dsp:txXfrm>
        <a:off x="4266356" y="1856104"/>
        <a:ext cx="2071047" cy="1856104"/>
      </dsp:txXfrm>
    </dsp:sp>
    <dsp:sp modelId="{B03906E9-4B0D-46E7-9A29-508EB552BEAD}">
      <dsp:nvSpPr>
        <dsp:cNvPr id="0" name=""/>
        <dsp:cNvSpPr/>
      </dsp:nvSpPr>
      <dsp:spPr>
        <a:xfrm>
          <a:off x="4529276" y="278415"/>
          <a:ext cx="1545207" cy="1545207"/>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9865-25A9-46EA-9CB7-85FA9DADD469}">
      <dsp:nvSpPr>
        <dsp:cNvPr id="0" name=""/>
        <dsp:cNvSpPr/>
      </dsp:nvSpPr>
      <dsp:spPr>
        <a:xfrm>
          <a:off x="6399535"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Provide Aftercare</a:t>
          </a:r>
        </a:p>
      </dsp:txBody>
      <dsp:txXfrm>
        <a:off x="6399535" y="1856104"/>
        <a:ext cx="2071047" cy="1856104"/>
      </dsp:txXfrm>
    </dsp:sp>
    <dsp:sp modelId="{FB111117-C965-421A-A57F-B6F6394367A6}">
      <dsp:nvSpPr>
        <dsp:cNvPr id="0" name=""/>
        <dsp:cNvSpPr/>
      </dsp:nvSpPr>
      <dsp:spPr>
        <a:xfrm>
          <a:off x="6662455" y="278415"/>
          <a:ext cx="1545207" cy="1545207"/>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AD75F-CC77-4484-AAC6-FDF83A9711C4}">
      <dsp:nvSpPr>
        <dsp:cNvPr id="0" name=""/>
        <dsp:cNvSpPr/>
      </dsp:nvSpPr>
      <dsp:spPr>
        <a:xfrm>
          <a:off x="8532713"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Provide Rescue </a:t>
          </a:r>
          <a:r>
            <a:rPr lang="en-US" sz="2400" kern="1200" dirty="0"/>
            <a:t>Breaths</a:t>
          </a:r>
        </a:p>
      </dsp:txBody>
      <dsp:txXfrm>
        <a:off x="8532713" y="1856104"/>
        <a:ext cx="2071047" cy="1856104"/>
      </dsp:txXfrm>
    </dsp:sp>
    <dsp:sp modelId="{DF8C76AA-8803-4212-BCA7-379338C62E6C}">
      <dsp:nvSpPr>
        <dsp:cNvPr id="0" name=""/>
        <dsp:cNvSpPr/>
      </dsp:nvSpPr>
      <dsp:spPr>
        <a:xfrm>
          <a:off x="8795633" y="278415"/>
          <a:ext cx="1545207" cy="1545207"/>
        </a:xfrm>
        <a:prstGeom prst="ellipse">
          <a:avLst/>
        </a:prstGeom>
        <a:blipFill rotWithShape="1">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AD847-B652-4182-9FCC-6DAE0B30C235}">
      <dsp:nvSpPr>
        <dsp:cNvPr id="0" name=""/>
        <dsp:cNvSpPr/>
      </dsp:nvSpPr>
      <dsp:spPr>
        <a:xfrm>
          <a:off x="424150" y="3411583"/>
          <a:ext cx="9755460" cy="696039"/>
        </a:xfrm>
        <a:prstGeom prs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9CCB-B35A-4DA3-9803-591EA4CBF0AB}">
      <dsp:nvSpPr>
        <dsp:cNvPr id="0" name=""/>
        <dsp:cNvSpPr/>
      </dsp:nvSpPr>
      <dsp:spPr>
        <a:xfrm rot="10800000">
          <a:off x="2740198" y="87710"/>
          <a:ext cx="6451808" cy="1704429"/>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6767"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i="0" kern="1200" dirty="0"/>
            <a:t>Call 9-1-1</a:t>
          </a:r>
          <a:endParaRPr lang="en-US" sz="4000" b="1" kern="1200" dirty="0"/>
        </a:p>
      </dsp:txBody>
      <dsp:txXfrm rot="10800000">
        <a:off x="2740198" y="87710"/>
        <a:ext cx="6451808" cy="1704429"/>
      </dsp:txXfrm>
    </dsp:sp>
    <dsp:sp modelId="{DD5470CD-043B-4FD8-835F-EB4D8F1946FC}">
      <dsp:nvSpPr>
        <dsp:cNvPr id="0" name=""/>
        <dsp:cNvSpPr/>
      </dsp:nvSpPr>
      <dsp:spPr>
        <a:xfrm>
          <a:off x="1480167" y="2487"/>
          <a:ext cx="1874873" cy="1874873"/>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359CFD-8AD3-48EA-8108-8F4DFB815F10}">
      <dsp:nvSpPr>
        <dsp:cNvPr id="0" name=""/>
        <dsp:cNvSpPr/>
      </dsp:nvSpPr>
      <dsp:spPr>
        <a:xfrm rot="10800000">
          <a:off x="2740198" y="2522247"/>
          <a:ext cx="6451808" cy="1704429"/>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6767"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i="0" kern="1200" dirty="0"/>
            <a:t>Give Naloxone </a:t>
          </a:r>
          <a:endParaRPr lang="en-US" sz="4000" b="1" kern="1200" dirty="0"/>
        </a:p>
      </dsp:txBody>
      <dsp:txXfrm rot="10800000">
        <a:off x="2740198" y="2522247"/>
        <a:ext cx="6451808" cy="1704429"/>
      </dsp:txXfrm>
    </dsp:sp>
    <dsp:sp modelId="{9D0BC070-5772-46A4-8CD0-8C9D1085949B}">
      <dsp:nvSpPr>
        <dsp:cNvPr id="0" name=""/>
        <dsp:cNvSpPr/>
      </dsp:nvSpPr>
      <dsp:spPr>
        <a:xfrm>
          <a:off x="1480167" y="2437025"/>
          <a:ext cx="1874873" cy="1874873"/>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410C0-7907-438C-836F-A9CCBCAB7917}">
      <dsp:nvSpPr>
        <dsp:cNvPr id="0" name=""/>
        <dsp:cNvSpPr/>
      </dsp:nvSpPr>
      <dsp:spPr>
        <a:xfrm>
          <a:off x="0" y="1392078"/>
          <a:ext cx="9975849" cy="1856104"/>
        </a:xfrm>
        <a:prstGeom prst="notchedRightArrow">
          <a:avLst/>
        </a:prstGeom>
        <a:solidFill>
          <a:schemeClr val="accent1"/>
        </a:solidFill>
        <a:ln>
          <a:noFill/>
        </a:ln>
        <a:effectLst/>
      </dsp:spPr>
      <dsp:style>
        <a:lnRef idx="0">
          <a:scrgbClr r="0" g="0" b="0"/>
        </a:lnRef>
        <a:fillRef idx="1">
          <a:scrgbClr r="0" g="0" b="0"/>
        </a:fillRef>
        <a:effectRef idx="0">
          <a:scrgbClr r="0" g="0" b="0"/>
        </a:effectRef>
        <a:fontRef idx="minor"/>
      </dsp:style>
    </dsp:sp>
    <dsp:sp modelId="{91122984-9FB2-4144-B90F-BB06809CD807}">
      <dsp:nvSpPr>
        <dsp:cNvPr id="0" name=""/>
        <dsp:cNvSpPr/>
      </dsp:nvSpPr>
      <dsp:spPr>
        <a:xfrm>
          <a:off x="4493" y="0"/>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977900">
            <a:lnSpc>
              <a:spcPct val="90000"/>
            </a:lnSpc>
            <a:spcBef>
              <a:spcPct val="0"/>
            </a:spcBef>
            <a:spcAft>
              <a:spcPct val="35000"/>
            </a:spcAft>
            <a:buNone/>
          </a:pPr>
          <a:r>
            <a:rPr lang="en-US" sz="2200" b="1" kern="1200" dirty="0"/>
            <a:t>1990s</a:t>
          </a:r>
        </a:p>
        <a:p>
          <a:pPr marL="171450" lvl="1" indent="-171450" algn="l" defTabSz="800100">
            <a:lnSpc>
              <a:spcPct val="100000"/>
            </a:lnSpc>
            <a:spcBef>
              <a:spcPct val="0"/>
            </a:spcBef>
            <a:spcAft>
              <a:spcPct val="15000"/>
            </a:spcAft>
            <a:buChar char="•"/>
          </a:pPr>
          <a:r>
            <a:rPr lang="en-US" sz="1800" kern="1200" dirty="0"/>
            <a:t>Overprescription of opioids and a rise in opioid addiction</a:t>
          </a:r>
        </a:p>
      </dsp:txBody>
      <dsp:txXfrm>
        <a:off x="4493" y="0"/>
        <a:ext cx="2161271" cy="1856104"/>
      </dsp:txXfrm>
    </dsp:sp>
    <dsp:sp modelId="{6694933C-D73E-47A0-83BF-9254BB818C4A}">
      <dsp:nvSpPr>
        <dsp:cNvPr id="0" name=""/>
        <dsp:cNvSpPr/>
      </dsp:nvSpPr>
      <dsp:spPr>
        <a:xfrm>
          <a:off x="853116"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6D0052-59ED-48B0-89D2-5FCF240CC026}">
      <dsp:nvSpPr>
        <dsp:cNvPr id="0" name=""/>
        <dsp:cNvSpPr/>
      </dsp:nvSpPr>
      <dsp:spPr>
        <a:xfrm>
          <a:off x="2273828" y="2784157"/>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marL="0" lvl="0" indent="0" algn="l" defTabSz="977900">
            <a:lnSpc>
              <a:spcPct val="90000"/>
            </a:lnSpc>
            <a:spcBef>
              <a:spcPct val="0"/>
            </a:spcBef>
            <a:spcAft>
              <a:spcPct val="35000"/>
            </a:spcAft>
            <a:buNone/>
          </a:pPr>
          <a:r>
            <a:rPr lang="en-US" sz="2200" b="1" kern="1200" dirty="0"/>
            <a:t>2010s</a:t>
          </a:r>
        </a:p>
        <a:p>
          <a:pPr marL="171450" lvl="1" indent="-171450" algn="l" defTabSz="800100">
            <a:lnSpc>
              <a:spcPct val="90000"/>
            </a:lnSpc>
            <a:spcBef>
              <a:spcPct val="0"/>
            </a:spcBef>
            <a:spcAft>
              <a:spcPct val="15000"/>
            </a:spcAft>
            <a:buChar char="•"/>
          </a:pPr>
          <a:r>
            <a:rPr lang="en-US" sz="1800" kern="1200" dirty="0"/>
            <a:t>People addicted to opioids turn to illegal markets like heroin</a:t>
          </a:r>
        </a:p>
      </dsp:txBody>
      <dsp:txXfrm>
        <a:off x="2273828" y="2784157"/>
        <a:ext cx="2161271" cy="1856104"/>
      </dsp:txXfrm>
    </dsp:sp>
    <dsp:sp modelId="{BE5301AB-D259-4256-AC36-375B2C7A704F}">
      <dsp:nvSpPr>
        <dsp:cNvPr id="0" name=""/>
        <dsp:cNvSpPr/>
      </dsp:nvSpPr>
      <dsp:spPr>
        <a:xfrm>
          <a:off x="3122451"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FE204-4404-4DF5-97E4-75004A372B10}">
      <dsp:nvSpPr>
        <dsp:cNvPr id="0" name=""/>
        <dsp:cNvSpPr/>
      </dsp:nvSpPr>
      <dsp:spPr>
        <a:xfrm>
          <a:off x="4543164" y="0"/>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977900">
            <a:lnSpc>
              <a:spcPct val="90000"/>
            </a:lnSpc>
            <a:spcBef>
              <a:spcPct val="0"/>
            </a:spcBef>
            <a:spcAft>
              <a:spcPct val="35000"/>
            </a:spcAft>
            <a:buNone/>
          </a:pPr>
          <a:r>
            <a:rPr lang="en-US" sz="2200" b="1" kern="1200" dirty="0"/>
            <a:t>2013</a:t>
          </a:r>
        </a:p>
        <a:p>
          <a:pPr marL="171450" lvl="1" indent="-171450" algn="l" defTabSz="800100">
            <a:lnSpc>
              <a:spcPct val="90000"/>
            </a:lnSpc>
            <a:spcBef>
              <a:spcPct val="0"/>
            </a:spcBef>
            <a:spcAft>
              <a:spcPct val="15000"/>
            </a:spcAft>
            <a:buChar char="•"/>
          </a:pPr>
          <a:r>
            <a:rPr lang="en-US" sz="1800" kern="1200" dirty="0"/>
            <a:t>Synthetic opioids like fentanyl are popular due to potency and low cost</a:t>
          </a:r>
        </a:p>
      </dsp:txBody>
      <dsp:txXfrm>
        <a:off x="4543164" y="0"/>
        <a:ext cx="2161271" cy="1856104"/>
      </dsp:txXfrm>
    </dsp:sp>
    <dsp:sp modelId="{DE68B5B2-8968-431A-B2FA-C6F3527BC790}">
      <dsp:nvSpPr>
        <dsp:cNvPr id="0" name=""/>
        <dsp:cNvSpPr/>
      </dsp:nvSpPr>
      <dsp:spPr>
        <a:xfrm>
          <a:off x="5391787"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870BDE-3F74-422A-AED4-B40CF543CAB0}">
      <dsp:nvSpPr>
        <dsp:cNvPr id="0" name=""/>
        <dsp:cNvSpPr/>
      </dsp:nvSpPr>
      <dsp:spPr>
        <a:xfrm>
          <a:off x="6812499" y="2784157"/>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marL="0" lvl="0" indent="0" algn="l" defTabSz="977900">
            <a:lnSpc>
              <a:spcPct val="90000"/>
            </a:lnSpc>
            <a:spcBef>
              <a:spcPct val="0"/>
            </a:spcBef>
            <a:spcAft>
              <a:spcPct val="35000"/>
            </a:spcAft>
            <a:buNone/>
          </a:pPr>
          <a:r>
            <a:rPr lang="en-US" sz="2200" b="1" kern="1200" dirty="0"/>
            <a:t>Today</a:t>
          </a:r>
        </a:p>
        <a:p>
          <a:pPr marL="171450" lvl="1" indent="-171450" algn="l" defTabSz="800100">
            <a:lnSpc>
              <a:spcPct val="90000"/>
            </a:lnSpc>
            <a:spcBef>
              <a:spcPct val="0"/>
            </a:spcBef>
            <a:spcAft>
              <a:spcPct val="15000"/>
            </a:spcAft>
            <a:buChar char="•"/>
          </a:pPr>
          <a:r>
            <a:rPr lang="en-US" sz="1800" kern="1200" dirty="0"/>
            <a:t>Fentanyl is in counterfeit pills, or mixed with illicit stimulants </a:t>
          </a:r>
        </a:p>
      </dsp:txBody>
      <dsp:txXfrm>
        <a:off x="6812499" y="2784157"/>
        <a:ext cx="2161271" cy="1856104"/>
      </dsp:txXfrm>
    </dsp:sp>
    <dsp:sp modelId="{A1846337-F116-4125-9589-8C8AECD60ACA}">
      <dsp:nvSpPr>
        <dsp:cNvPr id="0" name=""/>
        <dsp:cNvSpPr/>
      </dsp:nvSpPr>
      <dsp:spPr>
        <a:xfrm>
          <a:off x="7661122"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1771B-E66E-4358-AFA9-F14BF3AB69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1BA378-A27F-4DE2-90E3-AC05857F3EB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5BD98B-9139-4CB4-B343-A5BB644D48C0}" type="datetimeFigureOut">
              <a:rPr lang="en-US" smtClean="0"/>
              <a:t>12/29/2024</a:t>
            </a:fld>
            <a:endParaRPr lang="en-US"/>
          </a:p>
        </p:txBody>
      </p:sp>
      <p:sp>
        <p:nvSpPr>
          <p:cNvPr id="4" name="Footer Placeholder 3">
            <a:extLst>
              <a:ext uri="{FF2B5EF4-FFF2-40B4-BE49-F238E27FC236}">
                <a16:creationId xmlns:a16="http://schemas.microsoft.com/office/drawing/2014/main" id="{58B5CAE2-41DB-41B9-AE78-5760D8A117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04E65C-AFFC-480E-BCAB-22AEA6A0FDA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F462482-2C3D-4BC1-A789-56FCD8843C00}" type="slidenum">
              <a:rPr lang="en-US" smtClean="0"/>
              <a:t>‹#›</a:t>
            </a:fld>
            <a:endParaRPr lang="en-US"/>
          </a:p>
        </p:txBody>
      </p:sp>
    </p:spTree>
    <p:extLst>
      <p:ext uri="{BB962C8B-B14F-4D97-AF65-F5344CB8AC3E}">
        <p14:creationId xmlns:p14="http://schemas.microsoft.com/office/powerpoint/2010/main" val="4113669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834CD4-88A3-4859-93A9-711723D06B78}" type="datetimeFigureOut">
              <a:rPr lang="en-US" smtClean="0"/>
              <a:t>12/29/2024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40BC79-F116-464B-9DA1-CA86C31F82C5}" type="slidenum">
              <a:rPr lang="en-US" smtClean="0"/>
              <a:t>‹#›</a:t>
            </a:fld>
            <a:endParaRPr lang="en-US"/>
          </a:p>
        </p:txBody>
      </p:sp>
    </p:spTree>
    <p:extLst>
      <p:ext uri="{BB962C8B-B14F-4D97-AF65-F5344CB8AC3E}">
        <p14:creationId xmlns:p14="http://schemas.microsoft.com/office/powerpoint/2010/main" val="2374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amhsa.gov/find-help/harm-reduc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b="0" i="0" u="none" strike="noStrike"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a:t>
            </a:fld>
            <a:endParaRPr lang="en-US"/>
          </a:p>
        </p:txBody>
      </p:sp>
    </p:spTree>
    <p:extLst>
      <p:ext uri="{BB962C8B-B14F-4D97-AF65-F5344CB8AC3E}">
        <p14:creationId xmlns:p14="http://schemas.microsoft.com/office/powerpoint/2010/main" val="239848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 rescue breaths when someone does not respond to Naloxone  and their breathing is absent or shallow.</a:t>
            </a:r>
          </a:p>
          <a:p>
            <a:pPr marL="171450" indent="-171450">
              <a:buFont typeface="Arial" panose="020B0604020202020204" pitchFamily="34" charset="0"/>
              <a:buChar char="•"/>
            </a:pPr>
            <a:r>
              <a:rPr lang="en-US" dirty="0"/>
              <a:t>Open their airway</a:t>
            </a:r>
          </a:p>
          <a:p>
            <a:pPr marL="628650" lvl="1" indent="-171450">
              <a:buFont typeface="Arial" panose="020B0604020202020204" pitchFamily="34" charset="0"/>
              <a:buChar char="•"/>
            </a:pPr>
            <a:r>
              <a:rPr lang="en-US" dirty="0"/>
              <a:t>Place your hand on their forehead.</a:t>
            </a:r>
          </a:p>
          <a:p>
            <a:pPr marL="628650" lvl="1" indent="-171450">
              <a:buFont typeface="Arial" panose="020B0604020202020204" pitchFamily="34" charset="0"/>
              <a:buChar char="•"/>
            </a:pPr>
            <a:r>
              <a:rPr lang="en-US" dirty="0"/>
              <a:t>Gently tilt their head back.</a:t>
            </a:r>
          </a:p>
          <a:p>
            <a:pPr marL="628650" lvl="1" indent="-171450">
              <a:buFont typeface="Arial" panose="020B0604020202020204" pitchFamily="34" charset="0"/>
              <a:buChar char="•"/>
            </a:pPr>
            <a:r>
              <a:rPr lang="en-US" dirty="0"/>
              <a:t>Use the fingers of your other hand to carefully lift their chin upward.</a:t>
            </a:r>
          </a:p>
          <a:p>
            <a:pPr marL="171450" indent="-171450">
              <a:buFont typeface="Arial" panose="020B0604020202020204" pitchFamily="34" charset="0"/>
              <a:buChar char="•"/>
            </a:pPr>
            <a:r>
              <a:rPr lang="en-US" dirty="0"/>
              <a:t>Give rescue breaths</a:t>
            </a:r>
          </a:p>
          <a:p>
            <a:pPr marL="628650" lvl="1" indent="-171450">
              <a:buFont typeface="Arial" panose="020B0604020202020204" pitchFamily="34" charset="0"/>
              <a:buChar char="•"/>
            </a:pPr>
            <a:r>
              <a:rPr lang="en-US" dirty="0"/>
              <a:t>Use the fingers of one hand to pinch the person’s nostrils shut. This helps to prevent air from escaping through their nose.</a:t>
            </a:r>
          </a:p>
          <a:p>
            <a:pPr marL="628650" lvl="1" indent="-171450">
              <a:buFont typeface="Arial" panose="020B0604020202020204" pitchFamily="34" charset="0"/>
              <a:buChar char="•"/>
            </a:pPr>
            <a:r>
              <a:rPr lang="en-US" dirty="0"/>
              <a:t>Cover their mouth with yours, forming a seal so that air doesn’t escape.</a:t>
            </a:r>
          </a:p>
          <a:p>
            <a:pPr marL="628650" lvl="1" indent="-171450">
              <a:buClr>
                <a:srgbClr val="D2D525"/>
              </a:buClr>
              <a:buFont typeface="Arial" panose="020B0604020202020204" pitchFamily="34" charset="0"/>
              <a:buChar char="•"/>
            </a:pPr>
            <a:r>
              <a:rPr lang="en-US" sz="1200" b="0" dirty="0"/>
              <a:t>Give rescue breaths by gently breathing into their mouth. A rescue breath should last about 1 second. Aim to give a rescue breath every 5 to 6 seconds. This is about 10 to 12 breaths per minute.</a:t>
            </a:r>
          </a:p>
          <a:p>
            <a:pPr marL="628650" lvl="1" indent="-171450">
              <a:buClr>
                <a:srgbClr val="D2D525"/>
              </a:buClr>
              <a:buFont typeface="Arial" panose="020B0604020202020204" pitchFamily="34" charset="0"/>
              <a:buChar char="•"/>
            </a:pPr>
            <a:r>
              <a:rPr lang="en-US" sz="1200" b="0" dirty="0"/>
              <a:t>Check to see if the person’s chest rises as you give the first rescue breath. If it doesn’t, repeat step 1 (open the airway) before giving additional rescue breaths.</a:t>
            </a:r>
          </a:p>
          <a:p>
            <a:pPr marL="628650" lvl="1" indent="-171450">
              <a:buClr>
                <a:srgbClr val="D2D525"/>
              </a:buClr>
              <a:buFont typeface="Arial" panose="020B0604020202020204" pitchFamily="34" charset="0"/>
              <a:buChar char="•"/>
            </a:pPr>
            <a:r>
              <a:rPr lang="en-US" sz="1200" b="0" dirty="0"/>
              <a:t>Continue giving rescue breaths until emergency medical services (EMS) arrive or the person begins breathing normally on their own.</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latin typeface="+mn-lt"/>
              </a:rPr>
              <a:t>When someone has extremely shallow and intermittent breathing or has stopped breathing and is unresponsive, rescue breathing should be done as soon as possible because it is the quickest way to get oxygen into someone who has stopped breathing. </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You may have heard that recent CPR guidelines recommend “hands-only CPR,” or only chest compressions instead of rescue breathing and chest compressions. </a:t>
            </a:r>
          </a:p>
          <a:p>
            <a:pPr marL="628650" lvl="1" indent="-171450">
              <a:buFont typeface="Arial" panose="020B0604020202020204" pitchFamily="34" charset="0"/>
              <a:buChar char="•"/>
            </a:pPr>
            <a:r>
              <a:rPr lang="en-US" dirty="0">
                <a:latin typeface="+mn-lt"/>
              </a:rPr>
              <a:t>These guidelines are for layperson response to cardiac arrest, and NOT overdose. </a:t>
            </a:r>
          </a:p>
          <a:p>
            <a:pPr marL="628650" lvl="1" indent="-171450">
              <a:buFont typeface="Arial" panose="020B0604020202020204" pitchFamily="34" charset="0"/>
              <a:buChar char="•"/>
            </a:pPr>
            <a:r>
              <a:rPr lang="en-US" dirty="0">
                <a:latin typeface="+mn-lt"/>
              </a:rPr>
              <a:t>It is still recommended that you perform rescue breathing for an overdose, where the primary issue is respiratory depression and not cardiac arrest.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Use a face shield if available to avoid germs and drug residue.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https://www.redcrosslearning.com/course-bin/bls-healthcare-resuscitation/app/content/a/en-US/resources/TG-OpioidOverdose.pdf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https://www.healthline.com/health/rescue-breathing#how-to-do-it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https://harmreduction.org/issues/overdose-prevention/overview/overdose-basics/responding-to-opioid-overdose/</a:t>
            </a:r>
            <a:endParaRPr lang="en-US" dirty="0">
              <a:latin typeface="+mn-lt"/>
            </a:endParaRP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10</a:t>
            </a:fld>
            <a:endParaRPr lang="en-US"/>
          </a:p>
        </p:txBody>
      </p:sp>
    </p:spTree>
    <p:extLst>
      <p:ext uri="{BB962C8B-B14F-4D97-AF65-F5344CB8AC3E}">
        <p14:creationId xmlns:p14="http://schemas.microsoft.com/office/powerpoint/2010/main" val="3103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Work Sans" pitchFamily="2" charset="0"/>
              </a:rPr>
              <a:t>Remember the most important steps during an opioid emergency,</a:t>
            </a:r>
          </a:p>
          <a:p>
            <a:pPr marL="171450" indent="-171450">
              <a:buFont typeface="Arial" panose="020B0604020202020204" pitchFamily="34" charset="0"/>
              <a:buChar char="•"/>
            </a:pPr>
            <a:r>
              <a:rPr lang="en-US" b="0" i="0" dirty="0">
                <a:solidFill>
                  <a:srgbClr val="000000"/>
                </a:solidFill>
                <a:effectLst/>
                <a:latin typeface="Work Sans" pitchFamily="2" charset="0"/>
              </a:rPr>
              <a:t>Call 9-1-1</a:t>
            </a:r>
          </a:p>
          <a:p>
            <a:pPr marL="171450" indent="-171450">
              <a:buFont typeface="Arial" panose="020B0604020202020204" pitchFamily="34" charset="0"/>
              <a:buChar char="•"/>
            </a:pPr>
            <a:r>
              <a:rPr lang="en-US" b="0" i="0" dirty="0">
                <a:solidFill>
                  <a:srgbClr val="000000"/>
                </a:solidFill>
                <a:effectLst/>
                <a:latin typeface="Work Sans" pitchFamily="2" charset="0"/>
              </a:rPr>
              <a:t>Give Naloxone.</a:t>
            </a:r>
          </a:p>
          <a:p>
            <a:pPr marL="171450" indent="-171450">
              <a:buFont typeface="Arial" panose="020B0604020202020204" pitchFamily="34" charset="0"/>
              <a:buChar char="•"/>
            </a:pPr>
            <a:endParaRPr lang="en-US" b="0" i="0" dirty="0">
              <a:solidFill>
                <a:srgbClr val="000000"/>
              </a:solidFill>
              <a:effectLst/>
              <a:latin typeface="Work Sans" pitchFamily="2" charset="0"/>
            </a:endParaRPr>
          </a:p>
          <a:p>
            <a:pPr marL="171450" indent="-171450">
              <a:buFont typeface="Arial" panose="020B0604020202020204" pitchFamily="34" charset="0"/>
              <a:buChar char="•"/>
            </a:pPr>
            <a:r>
              <a:rPr lang="en-US" b="0" i="0" dirty="0">
                <a:solidFill>
                  <a:srgbClr val="000000"/>
                </a:solidFill>
                <a:effectLst/>
                <a:latin typeface="Work Sans" pitchFamily="2" charset="0"/>
              </a:rPr>
              <a:t>Be ready. At home, at work or on the go with Naloxone</a:t>
            </a:r>
            <a:r>
              <a:rPr lang="en-US" b="0" i="0" baseline="30000" dirty="0">
                <a:solidFill>
                  <a:srgbClr val="000000"/>
                </a:solidFill>
                <a:effectLst/>
                <a:latin typeface="Work Sans" pitchFamily="2" charset="0"/>
              </a:rPr>
              <a:t> </a:t>
            </a:r>
            <a:r>
              <a:rPr lang="en-US" b="0" i="0" dirty="0">
                <a:solidFill>
                  <a:srgbClr val="000000"/>
                </a:solidFill>
                <a:effectLst/>
                <a:latin typeface="Work Sans" pitchFamily="2" charset="0"/>
              </a:rPr>
              <a:t> Nasal Spray.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Anyone can save a life with Naloxone  Nasal Spray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11</a:t>
            </a:fld>
            <a:endParaRPr lang="en-US"/>
          </a:p>
        </p:txBody>
      </p:sp>
    </p:spTree>
    <p:extLst>
      <p:ext uri="{BB962C8B-B14F-4D97-AF65-F5344CB8AC3E}">
        <p14:creationId xmlns:p14="http://schemas.microsoft.com/office/powerpoint/2010/main" val="25008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Free at five vending machines in the county </a:t>
            </a:r>
          </a:p>
          <a:p>
            <a:pPr marL="171450" indent="-171450">
              <a:buFont typeface="Arial" panose="020B0604020202020204" pitchFamily="34" charset="0"/>
              <a:buChar char="•"/>
            </a:pPr>
            <a:r>
              <a:rPr lang="en-US" dirty="0"/>
              <a:t>See our website for locations</a:t>
            </a:r>
          </a:p>
          <a:p>
            <a:pPr marL="171450" indent="-171450">
              <a:buFont typeface="Arial" panose="020B0604020202020204" pitchFamily="34" charset="0"/>
              <a:buChar char="•"/>
            </a:pPr>
            <a:r>
              <a:rPr lang="en-US" dirty="0"/>
              <a:t>Available at online retailers like Amazon and at local pharmacies for $45.99</a:t>
            </a:r>
          </a:p>
          <a:p>
            <a:pPr marL="171450" indent="-171450">
              <a:buFont typeface="Arial" panose="020B0604020202020204" pitchFamily="34" charset="0"/>
              <a:buChar char="•"/>
            </a:pPr>
            <a:r>
              <a:rPr lang="en-US" dirty="0"/>
              <a:t>May be covered by insurance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12</a:t>
            </a:fld>
            <a:endParaRPr lang="en-US"/>
          </a:p>
        </p:txBody>
      </p:sp>
    </p:spTree>
    <p:extLst>
      <p:ext uri="{BB962C8B-B14F-4D97-AF65-F5344CB8AC3E}">
        <p14:creationId xmlns:p14="http://schemas.microsoft.com/office/powerpoint/2010/main" val="390182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to get FREE Naloxone  in Marin County</a:t>
            </a:r>
          </a:p>
          <a:p>
            <a:pPr marL="628650" lvl="1" indent="-171450">
              <a:buFont typeface="Arial" panose="020B0604020202020204" pitchFamily="34" charset="0"/>
              <a:buChar char="•"/>
            </a:pPr>
            <a:r>
              <a:rPr lang="en-US" dirty="0"/>
              <a:t>Vending Machine Locations</a:t>
            </a:r>
          </a:p>
          <a:p>
            <a:pPr marL="628650" lvl="1" indent="-171450">
              <a:buFont typeface="Arial" panose="020B0604020202020204" pitchFamily="34" charset="0"/>
              <a:buChar char="•"/>
            </a:pPr>
            <a:r>
              <a:rPr lang="en-US" dirty="0"/>
              <a:t>Other distribution sites listed</a:t>
            </a:r>
          </a:p>
          <a:p>
            <a:pPr marL="171450" lvl="0" indent="-171450">
              <a:buFont typeface="Arial" panose="020B0604020202020204" pitchFamily="34" charset="0"/>
              <a:buChar char="•"/>
            </a:pPr>
            <a:r>
              <a:rPr lang="en-US" dirty="0"/>
              <a:t>Resources for:</a:t>
            </a:r>
          </a:p>
          <a:p>
            <a:pPr marL="628650" lvl="1" indent="-171450">
              <a:buFont typeface="Arial" panose="020B0604020202020204" pitchFamily="34" charset="0"/>
              <a:buChar char="•"/>
            </a:pPr>
            <a:r>
              <a:rPr lang="en-US" dirty="0"/>
              <a:t>Parents</a:t>
            </a:r>
          </a:p>
          <a:p>
            <a:pPr marL="628650" lvl="1" indent="-171450">
              <a:buFont typeface="Arial" panose="020B0604020202020204" pitchFamily="34" charset="0"/>
              <a:buChar char="•"/>
            </a:pPr>
            <a:r>
              <a:rPr lang="en-US" dirty="0"/>
              <a:t>Youth</a:t>
            </a:r>
          </a:p>
          <a:p>
            <a:pPr marL="628650" lvl="1" indent="-171450">
              <a:buFont typeface="Arial" panose="020B0604020202020204" pitchFamily="34" charset="0"/>
              <a:buChar char="•"/>
            </a:pPr>
            <a:r>
              <a:rPr lang="en-US" dirty="0"/>
              <a:t>Educators</a:t>
            </a:r>
          </a:p>
          <a:p>
            <a:pPr marL="628650" lvl="1" indent="-171450">
              <a:buFont typeface="Arial" panose="020B0604020202020204" pitchFamily="34" charset="0"/>
              <a:buChar char="•"/>
            </a:pPr>
            <a:r>
              <a:rPr lang="en-US" dirty="0"/>
              <a:t>Clinicians</a:t>
            </a:r>
          </a:p>
          <a:p>
            <a:pPr marL="628650" lvl="1" indent="-171450">
              <a:buFont typeface="Arial" panose="020B0604020202020204" pitchFamily="34" charset="0"/>
              <a:buChar char="•"/>
            </a:pPr>
            <a:r>
              <a:rPr lang="en-US" dirty="0"/>
              <a:t>MAT resources</a:t>
            </a:r>
          </a:p>
          <a:p>
            <a:pPr marL="628650" lvl="1" indent="-171450">
              <a:buFont typeface="Arial" panose="020B0604020202020204" pitchFamily="34" charset="0"/>
              <a:buChar char="•"/>
            </a:pPr>
            <a:r>
              <a:rPr lang="en-US" dirty="0"/>
              <a:t>Harm Reduction</a:t>
            </a:r>
          </a:p>
          <a:p>
            <a:pPr marL="171450" lvl="0" indent="-171450">
              <a:buFont typeface="Arial" panose="020B0604020202020204" pitchFamily="34" charset="0"/>
              <a:buChar char="•"/>
            </a:pPr>
            <a:r>
              <a:rPr lang="en-US" dirty="0"/>
              <a:t>How to Get involved:</a:t>
            </a:r>
          </a:p>
          <a:p>
            <a:pPr marL="628650" lvl="1" indent="-171450">
              <a:buFont typeface="Arial" panose="020B0604020202020204" pitchFamily="34" charset="0"/>
              <a:buChar char="•"/>
            </a:pPr>
            <a:r>
              <a:rPr lang="en-US" dirty="0"/>
              <a:t>Sign up for an action team</a:t>
            </a:r>
          </a:p>
          <a:p>
            <a:pPr marL="628650" lvl="1" indent="-171450">
              <a:buFont typeface="Arial" panose="020B0604020202020204" pitchFamily="34" charset="0"/>
              <a:buChar char="•"/>
            </a:pPr>
            <a:r>
              <a:rPr lang="en-US" dirty="0"/>
              <a:t>Sign up to receive newsletter</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13</a:t>
            </a:fld>
            <a:endParaRPr lang="en-US"/>
          </a:p>
        </p:txBody>
      </p:sp>
    </p:spTree>
    <p:extLst>
      <p:ext uri="{BB962C8B-B14F-4D97-AF65-F5344CB8AC3E}">
        <p14:creationId xmlns:p14="http://schemas.microsoft.com/office/powerpoint/2010/main" val="39434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Find FREE Naloxone in Marin County using this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Visit our website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Find us on Facebook, Instagram, LinkedIn </a:t>
            </a:r>
          </a:p>
          <a:p>
            <a:pPr marL="171450" indent="-171450">
              <a:buFont typeface="Arial" panose="020B0604020202020204" pitchFamily="34" charset="0"/>
              <a:buChar char="•"/>
            </a:pPr>
            <a:r>
              <a:rPr lang="en-US" dirty="0"/>
              <a:t>Contact us at info@odfreemarin.org</a:t>
            </a:r>
          </a:p>
          <a:p>
            <a:pPr marL="171450" indent="-171450">
              <a:buFont typeface="Arial" panose="020B0604020202020204" pitchFamily="34" charset="0"/>
              <a:buChar char="•"/>
            </a:pPr>
            <a:r>
              <a:rPr lang="en-US" dirty="0"/>
              <a:t>Sign up for our newsletter </a:t>
            </a:r>
          </a:p>
        </p:txBody>
      </p:sp>
      <p:sp>
        <p:nvSpPr>
          <p:cNvPr id="4" name="Slide Number Placeholder 3"/>
          <p:cNvSpPr>
            <a:spLocks noGrp="1"/>
          </p:cNvSpPr>
          <p:nvPr>
            <p:ph type="sldNum" sz="quarter" idx="5"/>
          </p:nvPr>
        </p:nvSpPr>
        <p:spPr/>
        <p:txBody>
          <a:bodyPr/>
          <a:lstStyle/>
          <a:p>
            <a:fld id="{6240BC79-F116-464B-9DA1-CA86C31F82C5}" type="slidenum">
              <a:rPr lang="en-US" smtClean="0"/>
              <a:t>14</a:t>
            </a:fld>
            <a:endParaRPr lang="en-US"/>
          </a:p>
        </p:txBody>
      </p:sp>
    </p:spTree>
    <p:extLst>
      <p:ext uri="{BB962C8B-B14F-4D97-AF65-F5344CB8AC3E}">
        <p14:creationId xmlns:p14="http://schemas.microsoft.com/office/powerpoint/2010/main" val="2230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Frequently Asked Questions</a:t>
            </a:r>
          </a:p>
        </p:txBody>
      </p:sp>
      <p:sp>
        <p:nvSpPr>
          <p:cNvPr id="4" name="Slide Number Placeholder 3"/>
          <p:cNvSpPr>
            <a:spLocks noGrp="1"/>
          </p:cNvSpPr>
          <p:nvPr>
            <p:ph type="sldNum" sz="quarter" idx="5"/>
          </p:nvPr>
        </p:nvSpPr>
        <p:spPr/>
        <p:txBody>
          <a:bodyPr/>
          <a:lstStyle/>
          <a:p>
            <a:fld id="{6240BC79-F116-464B-9DA1-CA86C31F82C5}" type="slidenum">
              <a:rPr lang="en-US" smtClean="0"/>
              <a:t>15</a:t>
            </a:fld>
            <a:endParaRPr lang="en-US"/>
          </a:p>
        </p:txBody>
      </p:sp>
    </p:spTree>
    <p:extLst>
      <p:ext uri="{BB962C8B-B14F-4D97-AF65-F5344CB8AC3E}">
        <p14:creationId xmlns:p14="http://schemas.microsoft.com/office/powerpoint/2010/main" val="240383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Yes! Call 9-1-1 immediately!</a:t>
            </a:r>
          </a:p>
          <a:p>
            <a:pPr marL="171450" indent="-171450">
              <a:buClr>
                <a:srgbClr val="D2D525"/>
              </a:buClr>
              <a:buFont typeface="Arial" panose="020B0604020202020204" pitchFamily="34" charset="0"/>
              <a:buChar char="•"/>
            </a:pPr>
            <a:r>
              <a:rPr lang="en-US" b="0" dirty="0"/>
              <a:t>Naloxone  is not a substitute for emergency medical</a:t>
            </a:r>
            <a:r>
              <a:rPr lang="en-US" b="0" baseline="0" dirty="0"/>
              <a:t> care</a:t>
            </a:r>
            <a:r>
              <a:rPr lang="en-US" b="0" dirty="0"/>
              <a:t> does not stop the overdose for good.</a:t>
            </a:r>
          </a:p>
          <a:p>
            <a:pPr marL="171450" indent="-171450">
              <a:buClr>
                <a:srgbClr val="D2D525"/>
              </a:buClr>
              <a:buFont typeface="Arial" panose="020B0604020202020204" pitchFamily="34" charset="0"/>
              <a:buChar char="•"/>
            </a:pPr>
            <a:r>
              <a:rPr lang="en-US" b="0" dirty="0"/>
              <a:t>Naloxone  may wear off before the effects of the opioids wear off and the person might go into an overdose again</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16</a:t>
            </a:fld>
            <a:endParaRPr lang="en-US"/>
          </a:p>
        </p:txBody>
      </p:sp>
    </p:spTree>
    <p:extLst>
      <p:ext uri="{BB962C8B-B14F-4D97-AF65-F5344CB8AC3E}">
        <p14:creationId xmlns:p14="http://schemas.microsoft.com/office/powerpoint/2010/main" val="103010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California's Good Samaritan law protects those giving emergency medical care at the scene of a medical emergency, including giving Naloxone .​ </a:t>
            </a:r>
          </a:p>
          <a:p>
            <a:pPr marL="171450" indent="-171450">
              <a:buClr>
                <a:srgbClr val="D2D525"/>
              </a:buClr>
              <a:buFont typeface="Arial" panose="020B0604020202020204" pitchFamily="34" charset="0"/>
              <a:buChar char="•"/>
            </a:pPr>
            <a:r>
              <a:rPr lang="en-US" b="0" dirty="0"/>
              <a:t>The Good Samaritan Law (Health &amp; Safety Code § 11376.5) protects you from arrest, charge, and prosecution for being under the influence, or possessing drugs, or drug paraphernalia if you make a good-faith attempt to obtain medical care for someone experiencing a drug-related overdose </a:t>
            </a:r>
          </a:p>
          <a:p>
            <a:pPr marL="628650" lvl="1" indent="-171450">
              <a:buClr>
                <a:srgbClr val="D2D525"/>
              </a:buClr>
              <a:buFont typeface="Arial" panose="020B0604020202020204" pitchFamily="34" charset="0"/>
              <a:buChar char="•"/>
            </a:pPr>
            <a:r>
              <a:rPr lang="en-US" b="0" dirty="0"/>
              <a:t>For this protection to apply, you cannot obstruct medical or law enforcement workers. This law does not protect you if you are on parole, selling drugs, or forcing people to take drugs against their will.</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https://leginfo.legislature.ca.gov/faces/codes_displaySection.xhtml?lawCode=HSC&amp;sectionNum=1799.102.</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17</a:t>
            </a:fld>
            <a:endParaRPr lang="en-US"/>
          </a:p>
        </p:txBody>
      </p:sp>
    </p:spTree>
    <p:extLst>
      <p:ext uri="{BB962C8B-B14F-4D97-AF65-F5344CB8AC3E}">
        <p14:creationId xmlns:p14="http://schemas.microsoft.com/office/powerpoint/2010/main" val="236362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No, it is administered to someone after an overdose has occurred. </a:t>
            </a:r>
          </a:p>
          <a:p>
            <a:pPr marL="171450" indent="-171450">
              <a:buClr>
                <a:srgbClr val="D2D525"/>
              </a:buClr>
              <a:buFont typeface="Arial" panose="020B0604020202020204" pitchFamily="34" charset="0"/>
              <a:buChar char="•"/>
            </a:pPr>
            <a:r>
              <a:rPr lang="en-US" b="0" dirty="0"/>
              <a:t>Because the individual who overdosed is likely unconscious or their movement and breathing are restricted, they would need assistance.</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https://www.cdc.gov/stopoverdose/naloxone/faq.html#self-use</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18</a:t>
            </a:fld>
            <a:endParaRPr lang="en-US"/>
          </a:p>
        </p:txBody>
      </p:sp>
    </p:spTree>
    <p:extLst>
      <p:ext uri="{BB962C8B-B14F-4D97-AF65-F5344CB8AC3E}">
        <p14:creationId xmlns:p14="http://schemas.microsoft.com/office/powerpoint/2010/main" val="327398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can (but does not always) cause withdrawal symptoms or unpleasant physical reactions in people who are physically dependent on opioids. </a:t>
            </a:r>
          </a:p>
          <a:p>
            <a:pPr marL="171450" indent="-171450">
              <a:buClr>
                <a:srgbClr val="D2D525"/>
              </a:buClr>
              <a:buFont typeface="Arial" panose="020B0604020202020204" pitchFamily="34" charset="0"/>
              <a:buChar char="•"/>
            </a:pPr>
            <a:r>
              <a:rPr lang="en-US" sz="1200" b="0" dirty="0"/>
              <a:t>Withdrawal symptoms may include fever, anxiety, irritability, rapid heart rate, sweating, nausea, vomiting, and tremors</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https://www.cdc.gov/stopoverdose/naloxone/faq.html#self-use</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19</a:t>
            </a:fld>
            <a:endParaRPr lang="en-US"/>
          </a:p>
        </p:txBody>
      </p:sp>
    </p:spTree>
    <p:extLst>
      <p:ext uri="{BB962C8B-B14F-4D97-AF65-F5344CB8AC3E}">
        <p14:creationId xmlns:p14="http://schemas.microsoft.com/office/powerpoint/2010/main" val="294421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OD Free Marin is a community-based coalition working to end opioid overdose in Marin County.</a:t>
            </a:r>
          </a:p>
          <a:p>
            <a:pPr marL="171450" indent="-171450">
              <a:buFont typeface="Arial" panose="020B0604020202020204" pitchFamily="34" charset="0"/>
              <a:buChar char="•"/>
            </a:pPr>
            <a:r>
              <a:rPr lang="en-US" dirty="0"/>
              <a:t>We focus our efforts on expanding the distribution and use of Naloxone  in Marin County and providing overdose prevention education to our community</a:t>
            </a:r>
          </a:p>
          <a:p>
            <a:pPr marL="171450" indent="-171450">
              <a:buFont typeface="Arial" panose="020B0604020202020204" pitchFamily="34" charset="0"/>
              <a:buChar char="•"/>
            </a:pPr>
            <a:r>
              <a:rPr lang="en-US" dirty="0"/>
              <a:t>Action Teams:</a:t>
            </a:r>
          </a:p>
          <a:p>
            <a:pPr marL="628650" lvl="1" indent="-171450">
              <a:buFont typeface="Arial" panose="020B0604020202020204" pitchFamily="34" charset="0"/>
              <a:buChar char="•"/>
            </a:pPr>
            <a:r>
              <a:rPr lang="en-US" dirty="0"/>
              <a:t>Education and Outreach</a:t>
            </a:r>
          </a:p>
          <a:p>
            <a:pPr marL="628650" lvl="1" indent="-171450">
              <a:buFont typeface="Arial" panose="020B0604020202020204" pitchFamily="34" charset="0"/>
              <a:buChar char="•"/>
            </a:pPr>
            <a:r>
              <a:rPr lang="en-US" dirty="0"/>
              <a:t>Justice System</a:t>
            </a:r>
          </a:p>
          <a:p>
            <a:pPr marL="628650" lvl="1" indent="-171450">
              <a:buFont typeface="Arial" panose="020B0604020202020204" pitchFamily="34" charset="0"/>
              <a:buChar char="•"/>
            </a:pPr>
            <a:r>
              <a:rPr lang="en-US" dirty="0"/>
              <a:t>Youth Action Team</a:t>
            </a:r>
          </a:p>
          <a:p>
            <a:pPr marL="628650" lvl="1" indent="-171450">
              <a:buFont typeface="Arial" panose="020B0604020202020204" pitchFamily="34" charset="0"/>
              <a:buChar char="•"/>
            </a:pPr>
            <a:r>
              <a:rPr lang="en-US" dirty="0"/>
              <a:t>Intervention, Treatment and Recovery</a:t>
            </a:r>
          </a:p>
          <a:p>
            <a:pPr marL="171450" lvl="0" indent="-171450">
              <a:buFont typeface="Arial" panose="020B0604020202020204" pitchFamily="34" charset="0"/>
              <a:buChar char="•"/>
            </a:pPr>
            <a:r>
              <a:rPr lang="en-US" dirty="0"/>
              <a:t>Photo: OD Free Marin Staff, Youth volunteers, and Marin Medical Reserve Corps Volunteers at 2023 Marin County Fair</a:t>
            </a:r>
          </a:p>
        </p:txBody>
      </p:sp>
      <p:sp>
        <p:nvSpPr>
          <p:cNvPr id="4" name="Slide Number Placeholder 3"/>
          <p:cNvSpPr>
            <a:spLocks noGrp="1"/>
          </p:cNvSpPr>
          <p:nvPr>
            <p:ph type="sldNum" sz="quarter" idx="5"/>
          </p:nvPr>
        </p:nvSpPr>
        <p:spPr/>
        <p:txBody>
          <a:bodyPr/>
          <a:lstStyle/>
          <a:p>
            <a:fld id="{6240BC79-F116-464B-9DA1-CA86C31F82C5}" type="slidenum">
              <a:rPr lang="en-US" smtClean="0"/>
              <a:t>2</a:t>
            </a:fld>
            <a:endParaRPr lang="en-US"/>
          </a:p>
        </p:txBody>
      </p:sp>
    </p:spTree>
    <p:extLst>
      <p:ext uri="{BB962C8B-B14F-4D97-AF65-F5344CB8AC3E}">
        <p14:creationId xmlns:p14="http://schemas.microsoft.com/office/powerpoint/2010/main" val="337987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Naloxone  usually starts working within a few minutes and lasts for about 60 to 120 minutes in the body</a:t>
            </a:r>
          </a:p>
          <a:p>
            <a:pPr marL="171450" indent="-171450">
              <a:buClr>
                <a:srgbClr val="D2D525"/>
              </a:buClr>
              <a:buFont typeface="Arial" panose="020B0604020202020204" pitchFamily="34" charset="0"/>
              <a:buChar char="•"/>
            </a:pPr>
            <a:r>
              <a:rPr lang="en-US" b="0" dirty="0"/>
              <a:t>More than one dose may be needed, this is why getting immediate medical care is critical.</a:t>
            </a:r>
          </a:p>
          <a:p>
            <a:pPr marL="171450" indent="-171450">
              <a:buFont typeface="Arial" panose="020B0604020202020204" pitchFamily="34" charset="0"/>
              <a:buChar char="•"/>
            </a:pPr>
            <a:r>
              <a:rPr lang="en-US" b="0" dirty="0"/>
              <a:t>Source:</a:t>
            </a:r>
          </a:p>
          <a:p>
            <a:pPr marL="628650" lvl="1" indent="-171450">
              <a:buFont typeface="Arial" panose="020B0604020202020204" pitchFamily="34" charset="0"/>
              <a:buChar char="•"/>
            </a:pPr>
            <a:r>
              <a:rPr lang="en-US" b="0" dirty="0"/>
              <a:t>https://Naloxone.com/frequently-asked-questions</a:t>
            </a:r>
          </a:p>
        </p:txBody>
      </p:sp>
      <p:sp>
        <p:nvSpPr>
          <p:cNvPr id="4" name="Slide Number Placeholder 3"/>
          <p:cNvSpPr>
            <a:spLocks noGrp="1"/>
          </p:cNvSpPr>
          <p:nvPr>
            <p:ph type="sldNum" sz="quarter" idx="5"/>
          </p:nvPr>
        </p:nvSpPr>
        <p:spPr/>
        <p:txBody>
          <a:bodyPr/>
          <a:lstStyle/>
          <a:p>
            <a:fld id="{6240BC79-F116-464B-9DA1-CA86C31F82C5}" type="slidenum">
              <a:rPr lang="en-US" smtClean="0"/>
              <a:t>20</a:t>
            </a:fld>
            <a:endParaRPr lang="en-US"/>
          </a:p>
        </p:txBody>
      </p:sp>
    </p:spTree>
    <p:extLst>
      <p:ext uri="{BB962C8B-B14F-4D97-AF65-F5344CB8AC3E}">
        <p14:creationId xmlns:p14="http://schemas.microsoft.com/office/powerpoint/2010/main" val="285793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Yes! Check expiration date on the box.</a:t>
            </a:r>
          </a:p>
          <a:p>
            <a:pPr marL="171450" indent="-171450">
              <a:buClr>
                <a:srgbClr val="D2D525"/>
              </a:buClr>
              <a:buFont typeface="Arial" panose="020B0604020202020204" pitchFamily="34" charset="0"/>
              <a:buChar char="•"/>
            </a:pPr>
            <a:r>
              <a:rPr lang="en-US" b="0" dirty="0"/>
              <a:t>Like most other medications, Naloxone  will start to lose its effectiveness after its expiration date. However, it may be strong enough to reverse an overdose if that is the only available kit.</a:t>
            </a:r>
          </a:p>
          <a:p>
            <a:pPr marL="171450" indent="-171450">
              <a:buClr>
                <a:srgbClr val="D2D525"/>
              </a:buClr>
              <a:buFont typeface="Arial" panose="020B0604020202020204" pitchFamily="34" charset="0"/>
              <a:buChar char="•"/>
            </a:pPr>
            <a:r>
              <a:rPr lang="en-US" b="0" dirty="0"/>
              <a:t>It can not hurt, so use it!</a:t>
            </a:r>
            <a:endParaRPr lang="en-US" dirty="0">
              <a:latin typeface="+mn-lt"/>
            </a:endParaRPr>
          </a:p>
          <a:p>
            <a:pPr marL="171450" indent="-171450">
              <a:buFont typeface="Arial" panose="020B0604020202020204" pitchFamily="34" charset="0"/>
              <a:buChar char="•"/>
            </a:pPr>
            <a:r>
              <a:rPr lang="en-US"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https://harmreduction.org/issues/overdose-prevention/overview/overdose-faqs/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21</a:t>
            </a:fld>
            <a:endParaRPr lang="en-US"/>
          </a:p>
        </p:txBody>
      </p:sp>
    </p:spTree>
    <p:extLst>
      <p:ext uri="{BB962C8B-B14F-4D97-AF65-F5344CB8AC3E}">
        <p14:creationId xmlns:p14="http://schemas.microsoft.com/office/powerpoint/2010/main" val="266409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Opioids are a class of drugs that work to relieve pain.</a:t>
            </a:r>
          </a:p>
          <a:p>
            <a:pPr marL="628650" lvl="1" indent="-171450">
              <a:buFont typeface="Arial" panose="020B0604020202020204" pitchFamily="34" charset="0"/>
              <a:buChar char="•"/>
            </a:pPr>
            <a:r>
              <a:rPr lang="en-US" dirty="0">
                <a:latin typeface="+mn-lt"/>
              </a:rPr>
              <a:t>Opioids travel through the blood and attach to opioid receptors in brain cells. This blocks pain messages and can boost feelings of pleasure.</a:t>
            </a:r>
          </a:p>
          <a:p>
            <a:pPr marL="628650" lvl="1" indent="-171450">
              <a:buFont typeface="Arial" panose="020B0604020202020204" pitchFamily="34" charset="0"/>
              <a:buChar char="•"/>
            </a:pPr>
            <a:r>
              <a:rPr lang="en-US" dirty="0">
                <a:latin typeface="+mn-lt"/>
              </a:rPr>
              <a:t>At lower doses, opioids may make you feel sleepy. But higher doses can slow your breathing and heart rate, which can lead to death.</a:t>
            </a:r>
          </a:p>
          <a:p>
            <a:pPr marL="171450" lvl="0" indent="-171450">
              <a:buFont typeface="Arial" panose="020B0604020202020204" pitchFamily="34" charset="0"/>
              <a:buChar char="•"/>
            </a:pPr>
            <a:r>
              <a:rPr lang="en-US" dirty="0">
                <a:latin typeface="+mn-lt"/>
              </a:rPr>
              <a:t>The three main classes of opioids include:</a:t>
            </a:r>
          </a:p>
          <a:p>
            <a:pPr marL="628650" lvl="1" indent="-171450">
              <a:buFont typeface="Arial" panose="020B0604020202020204" pitchFamily="34" charset="0"/>
              <a:buChar char="•"/>
            </a:pPr>
            <a:r>
              <a:rPr lang="en-US" dirty="0">
                <a:latin typeface="+mn-lt"/>
              </a:rPr>
              <a:t>Opiates or natural opioids from the seed pods of the poppy plant</a:t>
            </a:r>
          </a:p>
          <a:p>
            <a:pPr marL="628650" lvl="1" indent="-171450">
              <a:buFont typeface="Arial" panose="020B0604020202020204" pitchFamily="34" charset="0"/>
              <a:buChar char="•"/>
            </a:pPr>
            <a:r>
              <a:rPr lang="en-US" dirty="0">
                <a:latin typeface="+mn-lt"/>
              </a:rPr>
              <a:t>Semi-synthetic opioids are half-natural, half-artificial. Scientists synthesize them in a lab from codeine or morphine</a:t>
            </a:r>
          </a:p>
          <a:p>
            <a:pPr marL="628650" lvl="1" indent="-171450">
              <a:buFont typeface="Arial" panose="020B0604020202020204" pitchFamily="34" charset="0"/>
              <a:buChar char="•"/>
            </a:pPr>
            <a:r>
              <a:rPr lang="en-US" dirty="0">
                <a:latin typeface="+mn-lt"/>
              </a:rPr>
              <a:t>Synthetic opioids are completely developed in a lab</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The terms “opiates” and “opioids” are often used interchangeably, but they don’t refer to quite the same thing.</a:t>
            </a:r>
          </a:p>
          <a:p>
            <a:pPr marL="171450" lvl="0" indent="-171450">
              <a:buFont typeface="Arial" panose="020B0604020202020204" pitchFamily="34" charset="0"/>
              <a:buChar char="•"/>
            </a:pPr>
            <a:r>
              <a:rPr lang="en-US" dirty="0">
                <a:latin typeface="+mn-lt"/>
              </a:rPr>
              <a:t>Both are narcotics, which means they induce sleepiness or numbness. Many opiates and opioids also cause feelings of euphoria.</a:t>
            </a:r>
          </a:p>
          <a:p>
            <a:pPr marL="171450" lvl="0" indent="-171450">
              <a:buFont typeface="Arial" panose="020B0604020202020204" pitchFamily="34" charset="0"/>
              <a:buChar char="•"/>
            </a:pPr>
            <a:r>
              <a:rPr lang="en-US" dirty="0">
                <a:latin typeface="+mn-lt"/>
              </a:rPr>
              <a:t>The key difference between them is how they’re made: Opiates are naturally occurring compounds, while opioids are either fully or partially synthetic (made by humans).</a:t>
            </a:r>
          </a:p>
          <a:p>
            <a:pPr marL="628650" lvl="1" indent="-171450">
              <a:buFont typeface="Arial" panose="020B0604020202020204" pitchFamily="34" charset="0"/>
              <a:buChar char="•"/>
            </a:pPr>
            <a:r>
              <a:rPr lang="en-US" dirty="0">
                <a:latin typeface="+mn-lt"/>
              </a:rPr>
              <a:t>Natural opioids include: codeine, morphine, opium</a:t>
            </a:r>
          </a:p>
          <a:p>
            <a:pPr marL="628650" lvl="1" indent="-171450">
              <a:buFont typeface="Arial" panose="020B0604020202020204" pitchFamily="34" charset="0"/>
              <a:buChar char="•"/>
            </a:pPr>
            <a:r>
              <a:rPr lang="en-US" dirty="0">
                <a:latin typeface="+mn-lt"/>
              </a:rPr>
              <a:t>Semi-synthetic: heroin, hydrocodone (Vicodin), hydromorphone (</a:t>
            </a:r>
            <a:r>
              <a:rPr lang="en-US" dirty="0" err="1">
                <a:latin typeface="+mn-lt"/>
              </a:rPr>
              <a:t>Dilaudid</a:t>
            </a:r>
            <a:r>
              <a:rPr lang="en-US" dirty="0">
                <a:latin typeface="+mn-lt"/>
              </a:rPr>
              <a:t>), oxycodone (OxyContin, Percocet), oxymorphone (</a:t>
            </a:r>
            <a:r>
              <a:rPr lang="en-US" dirty="0" err="1">
                <a:latin typeface="+mn-lt"/>
              </a:rPr>
              <a:t>Opana</a:t>
            </a:r>
            <a:r>
              <a:rPr lang="en-US" dirty="0">
                <a:latin typeface="+mn-lt"/>
              </a:rPr>
              <a:t>)</a:t>
            </a:r>
          </a:p>
          <a:p>
            <a:pPr marL="628650" lvl="1" indent="-171450">
              <a:buFont typeface="Arial" panose="020B0604020202020204" pitchFamily="34" charset="0"/>
              <a:buChar char="•"/>
            </a:pPr>
            <a:r>
              <a:rPr lang="en-US" dirty="0">
                <a:latin typeface="+mn-lt"/>
              </a:rPr>
              <a:t>Synthetic: fentanyl (</a:t>
            </a:r>
            <a:r>
              <a:rPr lang="en-US" dirty="0" err="1">
                <a:latin typeface="+mn-lt"/>
              </a:rPr>
              <a:t>Actiq</a:t>
            </a:r>
            <a:r>
              <a:rPr lang="en-US" dirty="0">
                <a:latin typeface="+mn-lt"/>
              </a:rPr>
              <a:t>, Duragesic, </a:t>
            </a:r>
            <a:r>
              <a:rPr lang="en-US" dirty="0" err="1">
                <a:latin typeface="+mn-lt"/>
              </a:rPr>
              <a:t>Sublimaze</a:t>
            </a:r>
            <a:r>
              <a:rPr lang="en-US" dirty="0">
                <a:latin typeface="+mn-lt"/>
              </a:rPr>
              <a:t>), methadone (</a:t>
            </a:r>
            <a:r>
              <a:rPr lang="en-US" dirty="0" err="1">
                <a:latin typeface="+mn-lt"/>
              </a:rPr>
              <a:t>Dolophine</a:t>
            </a:r>
            <a:r>
              <a:rPr lang="en-US" dirty="0">
                <a:latin typeface="+mn-lt"/>
              </a:rPr>
              <a:t>, </a:t>
            </a:r>
            <a:r>
              <a:rPr lang="en-US" dirty="0" err="1">
                <a:latin typeface="+mn-lt"/>
              </a:rPr>
              <a:t>Methadose</a:t>
            </a:r>
            <a:r>
              <a:rPr lang="en-US" dirty="0">
                <a:latin typeface="+mn-lt"/>
              </a:rPr>
              <a:t>), tramadol (Ultram)</a:t>
            </a:r>
          </a:p>
          <a:p>
            <a:pPr marL="171450" indent="-171450">
              <a:buFont typeface="Arial" panose="020B0604020202020204" pitchFamily="34" charset="0"/>
              <a:buChar char="•"/>
            </a:pPr>
            <a:r>
              <a:rPr lang="en-US" dirty="0">
                <a:latin typeface="+mn-lt"/>
              </a:rPr>
              <a:t>When opioid medicines are dangerous</a:t>
            </a:r>
          </a:p>
          <a:p>
            <a:pPr marL="628650" lvl="1" indent="-171450">
              <a:buFont typeface="Arial" panose="020B0604020202020204" pitchFamily="34" charset="0"/>
              <a:buChar char="•"/>
            </a:pPr>
            <a:r>
              <a:rPr lang="en-US" dirty="0">
                <a:latin typeface="+mn-lt"/>
              </a:rPr>
              <a:t>What makes opioid medicines effective for treating pain also can make them dangerous.</a:t>
            </a:r>
          </a:p>
          <a:p>
            <a:pPr marL="628650" lvl="1" indent="-171450">
              <a:buFont typeface="Arial" panose="020B0604020202020204" pitchFamily="34" charset="0"/>
              <a:buChar char="•"/>
            </a:pPr>
            <a:r>
              <a:rPr lang="en-US" dirty="0">
                <a:latin typeface="+mn-lt"/>
              </a:rPr>
              <a:t>At lower doses, opioids may make you feel sleepy. But higher doses can slow your breathing and heart rate, which can lead to death.</a:t>
            </a: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https://www.healthline.com/health/substance-use/what-are-opioids#what-they-do</a:t>
            </a:r>
          </a:p>
          <a:p>
            <a:pPr marL="628650" lvl="1" indent="-171450">
              <a:buFont typeface="Arial" panose="020B0604020202020204" pitchFamily="34" charset="0"/>
              <a:buChar char="•"/>
            </a:pPr>
            <a:r>
              <a:rPr lang="en-US" b="0" i="0" dirty="0">
                <a:solidFill>
                  <a:srgbClr val="000000"/>
                </a:solidFill>
                <a:effectLst/>
                <a:latin typeface="+mn-lt"/>
              </a:rPr>
              <a:t>https://www.mayoclinic.org/diseases-conditions/prescription-drug-abuse/expert-answers/what-are-opioids/faq-20381270</a:t>
            </a:r>
          </a:p>
          <a:p>
            <a:pPr marL="628650" lvl="1" indent="-171450">
              <a:buFont typeface="Arial" panose="020B0604020202020204" pitchFamily="34" charset="0"/>
              <a:buChar char="•"/>
            </a:pPr>
            <a:r>
              <a:rPr lang="en-US" dirty="0">
                <a:latin typeface="+mn-lt"/>
              </a:rPr>
              <a:t>https://nida.nih.gov/publications/drugfacts/prescription-opioids</a:t>
            </a:r>
          </a:p>
        </p:txBody>
      </p:sp>
      <p:sp>
        <p:nvSpPr>
          <p:cNvPr id="4" name="Slide Number Placeholder 3"/>
          <p:cNvSpPr>
            <a:spLocks noGrp="1"/>
          </p:cNvSpPr>
          <p:nvPr>
            <p:ph type="sldNum" sz="quarter" idx="5"/>
          </p:nvPr>
        </p:nvSpPr>
        <p:spPr/>
        <p:txBody>
          <a:bodyPr/>
          <a:lstStyle/>
          <a:p>
            <a:fld id="{6240BC79-F116-464B-9DA1-CA86C31F82C5}" type="slidenum">
              <a:rPr lang="en-US" smtClean="0"/>
              <a:t>22</a:t>
            </a:fld>
            <a:endParaRPr lang="en-US"/>
          </a:p>
        </p:txBody>
      </p:sp>
    </p:spTree>
    <p:extLst>
      <p:ext uri="{BB962C8B-B14F-4D97-AF65-F5344CB8AC3E}">
        <p14:creationId xmlns:p14="http://schemas.microsoft.com/office/powerpoint/2010/main" val="231696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Fentanyl is a synthetic opioid that is up to 50 times stronger than heroin and 100 times stronger than morphine </a:t>
            </a:r>
          </a:p>
          <a:p>
            <a:pPr marL="171450" indent="-171450">
              <a:buClr>
                <a:srgbClr val="D2D525"/>
              </a:buClr>
              <a:buFont typeface="Arial" panose="020B0604020202020204" pitchFamily="34" charset="0"/>
              <a:buChar char="•"/>
            </a:pPr>
            <a:r>
              <a:rPr lang="en-US" sz="1200" b="0" dirty="0"/>
              <a:t>It comes in both pharmaceutical and non-pharmaceutical form</a:t>
            </a:r>
          </a:p>
          <a:p>
            <a:pPr marL="171450" indent="-171450">
              <a:buClr>
                <a:srgbClr val="D2D525"/>
              </a:buClr>
              <a:buFont typeface="Arial" panose="020B0604020202020204" pitchFamily="34" charset="0"/>
              <a:buChar char="•"/>
            </a:pPr>
            <a:r>
              <a:rPr lang="en-US" sz="1200" b="0" dirty="0"/>
              <a:t>Illegally made fentanyl is mixed with drugs like heroin, cocaine, and methamphetamine and made into pills that are made to look like other prescription opioids.</a:t>
            </a:r>
          </a:p>
          <a:p>
            <a:pPr marL="171450" indent="-171450">
              <a:buClr>
                <a:srgbClr val="D2D525"/>
              </a:buClr>
              <a:buFont typeface="Arial" panose="020B0604020202020204" pitchFamily="34" charset="0"/>
              <a:buChar char="•"/>
            </a:pPr>
            <a:r>
              <a:rPr lang="en-US" sz="1200" b="0" dirty="0"/>
              <a:t>Fentanyl-laced drugs are extremely dangerous, and many people may be unaware that their drugs are mixed with fentanyl.</a:t>
            </a:r>
            <a:endParaRPr lang="en-US" dirty="0">
              <a:latin typeface="+mn-lt"/>
            </a:endParaRPr>
          </a:p>
          <a:p>
            <a:pPr marL="171450" indent="-171450">
              <a:buFont typeface="Arial" panose="020B0604020202020204" pitchFamily="34" charset="0"/>
              <a:buChar char="•"/>
            </a:pPr>
            <a:r>
              <a:rPr lang="en-US" dirty="0">
                <a:latin typeface="+mn-lt"/>
              </a:rPr>
              <a:t>Most recent cases of fentanyl-related overdose are linked to illegally made fentanyl, which is distributed through illegal drug markets for its heroin-like effect. </a:t>
            </a:r>
          </a:p>
          <a:p>
            <a:pPr marL="171450" indent="-171450">
              <a:buFont typeface="Arial" panose="020B0604020202020204" pitchFamily="34" charset="0"/>
              <a:buChar char="•"/>
            </a:pPr>
            <a:r>
              <a:rPr lang="en-US" dirty="0">
                <a:latin typeface="+mn-lt"/>
              </a:rPr>
              <a:t>It is often added to other drugs because of its extreme potency, which makes drugs cheaper, more powerful, more addictive, and more </a:t>
            </a:r>
            <a:r>
              <a:rPr lang="en-US">
                <a:latin typeface="+mn-lt"/>
              </a:rPr>
              <a:t>dangerous. Almost </a:t>
            </a:r>
            <a:r>
              <a:rPr lang="en-US" dirty="0">
                <a:latin typeface="+mn-lt"/>
              </a:rPr>
              <a:t>impossible to tell if drugs are mixed with fentanyl; You cannot see, taste, or smell fentanyl</a:t>
            </a:r>
          </a:p>
          <a:p>
            <a:pPr marL="171450" indent="-171450">
              <a:buFont typeface="Arial" panose="020B0604020202020204" pitchFamily="34" charset="0"/>
              <a:buChar char="•"/>
            </a:pPr>
            <a:r>
              <a:rPr lang="en-US" dirty="0">
                <a:latin typeface="+mn-lt"/>
              </a:rPr>
              <a:t>Fentanyl Myth: You cannot overdose simply by touching fentanyl. It must be introduced into the bloodstream or a mucus membrane for someone to feel the effects. While there are fentanyl patches that can be placed on the skin for pain management, this is not the formulation that’s cut into other substances.</a:t>
            </a:r>
          </a:p>
          <a:p>
            <a:pPr marL="171450" indent="-171450">
              <a:buFont typeface="Arial" panose="020B0604020202020204" pitchFamily="34" charset="0"/>
              <a:buChar char="•"/>
            </a:pPr>
            <a:r>
              <a:rPr lang="en-US" dirty="0">
                <a:latin typeface="+mn-lt"/>
              </a:rPr>
              <a:t>Image from Drug Enforcement Administration (DEA)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Comparison between counterfeit Xanax (left) and authentic (right)</a:t>
            </a: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https://www.cdc.gov/stopoverdose/fentanyl/index.html</a:t>
            </a:r>
          </a:p>
          <a:p>
            <a:pPr marL="628650" lvl="1" indent="-171450">
              <a:buFont typeface="Arial" panose="020B0604020202020204" pitchFamily="34" charset="0"/>
              <a:buChar char="•"/>
            </a:pPr>
            <a:r>
              <a:rPr lang="en-US" b="0" i="0" dirty="0">
                <a:solidFill>
                  <a:srgbClr val="000000"/>
                </a:solidFill>
                <a:effectLst/>
                <a:latin typeface="+mn-lt"/>
              </a:rPr>
              <a:t>https://www.flickr.com/photos/190205961@N07/51126058261/in/album-72157719245180132/</a:t>
            </a:r>
          </a:p>
          <a:p>
            <a:pPr marL="628650" lvl="1" indent="-171450">
              <a:buFont typeface="Arial" panose="020B0604020202020204" pitchFamily="34" charset="0"/>
              <a:buChar char="•"/>
            </a:pPr>
            <a:r>
              <a:rPr lang="en-US" b="0" i="0" dirty="0">
                <a:solidFill>
                  <a:srgbClr val="000000"/>
                </a:solidFill>
                <a:effectLst/>
                <a:latin typeface="+mn-lt"/>
              </a:rPr>
              <a:t>https://www.flickr.com/photos/190205961@N07/51126868790/in/album-72157719245180132/</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23</a:t>
            </a:fld>
            <a:endParaRPr lang="en-US"/>
          </a:p>
        </p:txBody>
      </p:sp>
    </p:spTree>
    <p:extLst>
      <p:ext uri="{BB962C8B-B14F-4D97-AF65-F5344CB8AC3E}">
        <p14:creationId xmlns:p14="http://schemas.microsoft.com/office/powerpoint/2010/main" val="28475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Overdose happens when a toxic amount of a drug, or combination of drugs overwhelms the body</a:t>
            </a:r>
          </a:p>
          <a:p>
            <a:pPr marL="171450" indent="-171450">
              <a:buFont typeface="Arial" panose="020B0604020202020204" pitchFamily="34" charset="0"/>
              <a:buChar char="•"/>
            </a:pPr>
            <a:r>
              <a:rPr lang="en-US" dirty="0"/>
              <a:t>An overdose can occur with any substance– legal or illegal drugs</a:t>
            </a:r>
          </a:p>
          <a:p>
            <a:pPr marL="171450" indent="-171450">
              <a:buFont typeface="Arial" panose="020B0604020202020204" pitchFamily="34" charset="0"/>
              <a:buChar char="•"/>
            </a:pPr>
            <a:r>
              <a:rPr lang="en-US" dirty="0"/>
              <a:t>Opioid overdose happens because opioids fit into specific receptors that also affect the drive to breathe. </a:t>
            </a:r>
          </a:p>
          <a:p>
            <a:pPr marL="171450" indent="-171450">
              <a:buFont typeface="Arial" panose="020B0604020202020204" pitchFamily="34" charset="0"/>
              <a:buChar char="•"/>
            </a:pPr>
            <a:r>
              <a:rPr lang="en-US" dirty="0"/>
              <a:t>If someone can not breathe or is not breathing enough, the oxygen levels in the blood decrease.</a:t>
            </a:r>
          </a:p>
          <a:p>
            <a:pPr marL="171450" indent="-171450">
              <a:buFont typeface="Arial" panose="020B0604020202020204" pitchFamily="34" charset="0"/>
              <a:buChar char="•"/>
            </a:pPr>
            <a:r>
              <a:rPr lang="en-US" dirty="0"/>
              <a:t>Oxygen starvation eventually stops vital organs like the heart and then the brain.</a:t>
            </a:r>
          </a:p>
          <a:p>
            <a:pPr marL="171450" indent="-171450">
              <a:buFont typeface="Arial" panose="020B0604020202020204" pitchFamily="34" charset="0"/>
              <a:buChar char="•"/>
            </a:pPr>
            <a:r>
              <a:rPr lang="en-US" dirty="0"/>
              <a:t>This leads to unconsciousness, coma, and then death.</a:t>
            </a:r>
          </a:p>
          <a:p>
            <a:pPr marL="171450" indent="-171450">
              <a:buFont typeface="Arial" panose="020B0604020202020204" pitchFamily="34" charset="0"/>
              <a:buChar char="•"/>
            </a:pPr>
            <a:r>
              <a:rPr lang="en-US" dirty="0"/>
              <a:t>An overdose can happen whether drugs are taken intentionally or by accident.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CDPH Administering Naloxone: https://youtu.be/nurz9qPGKws?feature=shared</a:t>
            </a:r>
          </a:p>
          <a:p>
            <a:pPr marL="628650" lvl="1" indent="-171450">
              <a:buFont typeface="Arial" panose="020B0604020202020204" pitchFamily="34" charset="0"/>
              <a:buChar char="•"/>
            </a:pPr>
            <a:r>
              <a:rPr lang="en-US" dirty="0"/>
              <a:t>https://harmreduction.org/issues/overdose-prevention/overview/overdose-basics/what-is-an-overdose/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24</a:t>
            </a:fld>
            <a:endParaRPr lang="en-US"/>
          </a:p>
        </p:txBody>
      </p:sp>
    </p:spTree>
    <p:extLst>
      <p:ext uri="{BB962C8B-B14F-4D97-AF65-F5344CB8AC3E}">
        <p14:creationId xmlns:p14="http://schemas.microsoft.com/office/powerpoint/2010/main" val="36788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the active ingredient in Naloxone  Nasal Spray, is an opioid antagonist and competes with opioids to bind with the same receptors in the brain, reversing the effects of an opioid overdose in 2-3 minutes.</a:t>
            </a:r>
          </a:p>
          <a:p>
            <a:pPr marL="171450" indent="-171450">
              <a:buClr>
                <a:srgbClr val="D2D525"/>
              </a:buClr>
              <a:buFont typeface="Arial" panose="020B0604020202020204" pitchFamily="34" charset="0"/>
              <a:buChar char="•"/>
            </a:pPr>
            <a:r>
              <a:rPr lang="en-US" sz="1200" b="0" dirty="0"/>
              <a:t>Naloxone only works if there are opioids involved with the overdose.</a:t>
            </a:r>
          </a:p>
          <a:p>
            <a:pPr marL="171450" indent="-171450">
              <a:buClr>
                <a:srgbClr val="D2D525"/>
              </a:buClr>
              <a:buFont typeface="Arial" panose="020B0604020202020204" pitchFamily="34" charset="0"/>
              <a:buChar char="•"/>
            </a:pPr>
            <a:r>
              <a:rPr lang="en-US" sz="1200" b="0" dirty="0"/>
              <a:t>It cannot reverse an OD of cocaine, speed, benzos, alcohol, or other non-opioid-based drugs.</a:t>
            </a:r>
          </a:p>
          <a:p>
            <a:pPr marL="171450" indent="-171450">
              <a:buClr>
                <a:srgbClr val="D2D525"/>
              </a:buClr>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Naloxone can restore breathing in a person whose breath has slowed, or even stopped, because of opioid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This allows time for emergency medical help to arrive.</a:t>
            </a:r>
          </a:p>
          <a:p>
            <a:pPr marL="171450" indent="-171450">
              <a:buClr>
                <a:srgbClr val="D2D525"/>
              </a:buClr>
              <a:buFont typeface="Arial" panose="020B0604020202020204" pitchFamily="34" charset="0"/>
              <a:buChar char="•"/>
            </a:pPr>
            <a:r>
              <a:rPr lang="en-US" sz="1200" b="0" dirty="0"/>
              <a:t>Naloxone  nasal spray is sprayed in the nose and medicine is absorbed by the nasal mucosa.</a:t>
            </a:r>
          </a:p>
          <a:p>
            <a:pPr marL="171450" indent="-171450">
              <a:buClr>
                <a:srgbClr val="D2D525"/>
              </a:buClr>
              <a:buFont typeface="Arial" panose="020B0604020202020204" pitchFamily="34" charset="0"/>
              <a:buChar char="•"/>
            </a:pPr>
            <a:r>
              <a:rPr lang="en-US" sz="1200" b="0" dirty="0"/>
              <a:t>It does not need to be breathed in by the lungs for the medicine to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25</a:t>
            </a:fld>
            <a:endParaRPr lang="en-US"/>
          </a:p>
        </p:txBody>
      </p:sp>
    </p:spTree>
    <p:extLst>
      <p:ext uri="{BB962C8B-B14F-4D97-AF65-F5344CB8AC3E}">
        <p14:creationId xmlns:p14="http://schemas.microsoft.com/office/powerpoint/2010/main" val="197883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latin typeface="+mn-lt"/>
              </a:rPr>
              <a:t>From</a:t>
            </a:r>
            <a:r>
              <a:rPr lang="en-US" sz="1200" baseline="0" dirty="0">
                <a:latin typeface="+mn-lt"/>
              </a:rPr>
              <a:t> </a:t>
            </a:r>
            <a:r>
              <a:rPr lang="en-US" sz="1200" dirty="0">
                <a:latin typeface="+mn-lt"/>
              </a:rPr>
              <a:t>California</a:t>
            </a:r>
            <a:r>
              <a:rPr lang="en-US" sz="1200" baseline="0" dirty="0">
                <a:latin typeface="+mn-lt"/>
              </a:rPr>
              <a:t> Department of Public Health</a:t>
            </a:r>
            <a:endParaRPr lang="en-US" sz="1200" dirty="0">
              <a:latin typeface="+mn-lt"/>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is facing an overdose crisis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U.S., there's a severe opioid crisis with over 83,000 opioid-related overdose deaths per year, more than 90% of which involve fentanyl.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same issue is happening here in California: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Nearly 7,000 people died from opioid overdose in 2022</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87% of those deaths involved fentanyl</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than 21,000 emergency room visits were related to opioid overdose​s</a:t>
            </a:r>
            <a:endParaRPr lang="en-US" sz="1200" dirty="0">
              <a:latin typeface="+mn-lt"/>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In the last two decades, the opioid crisis has killed over 564,000 people from overdose deaths alone. </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Over 150 people die every day because of synthetic opioids like fentanyl. </a:t>
            </a:r>
          </a:p>
          <a:p>
            <a:pPr marL="171450" lvl="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Since 1999, the US has been faced with an evolving crisis of opioid addiction, overdose and death.</a:t>
            </a:r>
            <a:endParaRPr lang="en-US" sz="1200" dirty="0">
              <a:latin typeface="+mn-lt"/>
            </a:endParaRPr>
          </a:p>
          <a:p>
            <a:pPr marL="171450" lvl="0" indent="-171450">
              <a:buFont typeface="Arial" panose="020B0604020202020204" pitchFamily="34" charset="0"/>
              <a:buChar char="•"/>
            </a:pPr>
            <a:r>
              <a:rPr lang="en-US" sz="1200" dirty="0">
                <a:latin typeface="+mn-lt"/>
              </a:rPr>
              <a:t>1990s</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Big Pharma markets prescription opioids like OxyContin as less addictive than older drugs without any scientific evidence in support of that claim, leading to the vast overprescription of opioids and a rise in opioid addiction, overdose and death.</a:t>
            </a:r>
            <a:endParaRPr lang="en-US" sz="1200" dirty="0">
              <a:latin typeface="+mn-lt"/>
            </a:endParaRPr>
          </a:p>
          <a:p>
            <a:pPr marL="171450" indent="-171450">
              <a:buFont typeface="Arial" panose="020B0604020202020204" pitchFamily="34" charset="0"/>
              <a:buChar char="•"/>
            </a:pPr>
            <a:r>
              <a:rPr lang="en-US" sz="1200" dirty="0">
                <a:latin typeface="+mn-lt"/>
              </a:rPr>
              <a:t>2010</a:t>
            </a:r>
          </a:p>
          <a:p>
            <a:pPr marL="628650" lvl="1" indent="-171450">
              <a:buFont typeface="Arial" panose="020B0604020202020204" pitchFamily="34" charset="0"/>
              <a:buChar char="•"/>
            </a:pPr>
            <a:r>
              <a:rPr lang="en-US" sz="1200" dirty="0">
                <a:latin typeface="+mn-lt"/>
              </a:rPr>
              <a:t>The medical industry begins to realize the dangers of prescription opioids; those addicted to opioids turn to illegal markets like heroin instead, triggering a second wave of overdoses and deaths.</a:t>
            </a:r>
          </a:p>
          <a:p>
            <a:pPr marL="171450" indent="-171450">
              <a:buFont typeface="Arial" panose="020B0604020202020204" pitchFamily="34" charset="0"/>
              <a:buChar char="•"/>
            </a:pPr>
            <a:r>
              <a:rPr lang="en-US" sz="1200" dirty="0">
                <a:latin typeface="+mn-lt"/>
              </a:rPr>
              <a:t>2013</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Synthetic opioids like fentanyl grow more popular due to their potency and relative cheapness, sending overdose deaths skyrocketing.</a:t>
            </a:r>
          </a:p>
          <a:p>
            <a:pPr marL="171450" lvl="0" indent="-171450">
              <a:buFont typeface="Arial" panose="020B0604020202020204" pitchFamily="34" charset="0"/>
              <a:buChar char="•"/>
            </a:pPr>
            <a:r>
              <a:rPr lang="en-US" sz="1200" dirty="0">
                <a:latin typeface="+mn-lt"/>
              </a:rPr>
              <a:t>2023</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Emerging threats include fentanyl being cut with xylazine or mixed with illicit stimulants like methamphetamine or cocaine—driving an even deadlier wave of overdoses and deaths.</a:t>
            </a:r>
            <a:endParaRPr lang="en-US" sz="1200" dirty="0">
              <a:latin typeface="+mn-lt"/>
            </a:endParaRPr>
          </a:p>
          <a:p>
            <a:pPr marL="171450" lvl="0" indent="-171450">
              <a:buFont typeface="Arial" panose="020B0604020202020204" pitchFamily="34" charset="0"/>
              <a:buChar char="•"/>
            </a:pPr>
            <a:endParaRPr lang="en-US" sz="1200" b="0" i="0" dirty="0">
              <a:solidFill>
                <a:srgbClr val="000000"/>
              </a:solidFill>
              <a:effectLst/>
              <a:latin typeface="+mn-lt"/>
            </a:endParaRPr>
          </a:p>
          <a:p>
            <a:pPr marL="171450" lvl="0" indent="-171450">
              <a:buFont typeface="Arial" panose="020B0604020202020204" pitchFamily="34" charset="0"/>
              <a:buChar char="•"/>
            </a:pPr>
            <a:r>
              <a:rPr lang="en-US" sz="1200" b="0" i="0" dirty="0">
                <a:solidFill>
                  <a:srgbClr val="000000"/>
                </a:solidFill>
                <a:effectLst/>
                <a:latin typeface="+mn-lt"/>
              </a:rPr>
              <a:t>Source:</a:t>
            </a:r>
            <a:r>
              <a:rPr lang="en-US" sz="1200" b="0" i="0" baseline="0" dirty="0">
                <a:solidFill>
                  <a:srgbClr val="000000"/>
                </a:solidFill>
                <a:effectLst/>
                <a:latin typeface="+mn-lt"/>
              </a:rPr>
              <a:t> https://www.cdph.ca.gov/programs/ccdphp/opioids/pages/landingpage.aspx?utm_source=dc_gs&amp;utm_medium=paidsearch&amp;utm_campaign=dc_ope_governor_mc_en&amp;utm_term=na_na&amp;utm_content=general&amp;gad_source=1</a:t>
            </a:r>
            <a:endParaRPr lang="en-US" sz="1200" dirty="0">
              <a:latin typeface="+mn-lt"/>
            </a:endParaRP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dirty="0">
                <a:latin typeface="+mn-lt"/>
              </a:rPr>
              <a:t>CDC </a:t>
            </a:r>
          </a:p>
          <a:p>
            <a:pPr marL="171450" indent="-171450">
              <a:buFont typeface="Arial" panose="020B0604020202020204" pitchFamily="34" charset="0"/>
              <a:buChar char="•"/>
            </a:pPr>
            <a:r>
              <a:rPr lang="en-US" sz="1200" dirty="0">
                <a:latin typeface="+mn-lt"/>
              </a:rPr>
              <a:t>From 1999-2021, nearly 645,000 people died from an overdose involving any opioid, including prescription and illicit opioids.</a:t>
            </a:r>
          </a:p>
          <a:p>
            <a:pPr marL="171450" indent="-171450">
              <a:buFont typeface="Arial" panose="020B0604020202020204" pitchFamily="34" charset="0"/>
              <a:buChar char="•"/>
            </a:pPr>
            <a:r>
              <a:rPr lang="en-US" sz="1200" dirty="0">
                <a:latin typeface="+mn-lt"/>
              </a:rPr>
              <a:t>This rise in opioid overdose deaths can be outlined in three distinct waves.</a:t>
            </a:r>
          </a:p>
          <a:p>
            <a:pPr marL="628650" lvl="1" indent="-171450">
              <a:buFont typeface="Arial" panose="020B0604020202020204" pitchFamily="34" charset="0"/>
              <a:buChar char="•"/>
            </a:pPr>
            <a:r>
              <a:rPr lang="en-US" sz="1200" dirty="0">
                <a:latin typeface="+mn-lt"/>
              </a:rPr>
              <a:t>The first wave began with increased prescribing of opioids in the 1990s, with overdose deaths involving prescription opioids (natural and semi-synthetic opioids and methadone) increasing since at least 1999.</a:t>
            </a:r>
          </a:p>
          <a:p>
            <a:pPr marL="628650" lvl="1" indent="-171450">
              <a:buFont typeface="Arial" panose="020B0604020202020204" pitchFamily="34" charset="0"/>
              <a:buChar char="•"/>
            </a:pPr>
            <a:r>
              <a:rPr lang="en-US" sz="1200" dirty="0">
                <a:latin typeface="+mn-lt"/>
              </a:rPr>
              <a:t>The second wave began in 2010, with rapid increases in overdose deaths involving heroin.</a:t>
            </a:r>
          </a:p>
          <a:p>
            <a:pPr marL="628650" lvl="1" indent="-171450">
              <a:buFont typeface="Arial" panose="020B0604020202020204" pitchFamily="34" charset="0"/>
              <a:buChar char="•"/>
            </a:pPr>
            <a:r>
              <a:rPr lang="en-US" sz="1200" dirty="0">
                <a:latin typeface="+mn-lt"/>
              </a:rPr>
              <a:t>The third wave began in 2013, with significant increases in overdose deaths involving synthetic opioids, particularly those involving illicitly manufactured fentanyl. The market for illicitly manufactured fentanyl continues to change, and it can be found in combination with heroin, counterfeit pills, and cocaine.</a:t>
            </a:r>
          </a:p>
          <a:p>
            <a:pPr marL="171450" indent="-171450">
              <a:buFont typeface="Arial" panose="020B0604020202020204" pitchFamily="34" charset="0"/>
              <a:buChar char="•"/>
            </a:pPr>
            <a:r>
              <a:rPr lang="en-US" sz="1200" dirty="0">
                <a:latin typeface="+mn-lt"/>
              </a:rPr>
              <a:t>Many opioid-involved overdose deaths also include other drugs.</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Source:</a:t>
            </a:r>
          </a:p>
          <a:p>
            <a:pPr marL="628650" lvl="1" indent="-171450">
              <a:buFont typeface="Arial" panose="020B0604020202020204" pitchFamily="34" charset="0"/>
              <a:buChar char="•"/>
            </a:pPr>
            <a:r>
              <a:rPr lang="en-US" sz="1200" b="0" i="0" dirty="0">
                <a:solidFill>
                  <a:srgbClr val="000000"/>
                </a:solidFill>
                <a:effectLst/>
                <a:latin typeface="+mn-lt"/>
              </a:rPr>
              <a:t>https://www.cdc.gov/opioids/basics/epidemic.html</a:t>
            </a:r>
          </a:p>
          <a:p>
            <a:pPr marL="0" indent="0">
              <a:buFont typeface="Arial" panose="020B0604020202020204" pitchFamily="34" charset="0"/>
              <a:buNone/>
            </a:pPr>
            <a:endParaRPr lang="en-US" sz="1200" dirty="0">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26</a:t>
            </a:fld>
            <a:endParaRPr lang="en-US"/>
          </a:p>
        </p:txBody>
      </p:sp>
    </p:spTree>
    <p:extLst>
      <p:ext uri="{BB962C8B-B14F-4D97-AF65-F5344CB8AC3E}">
        <p14:creationId xmlns:p14="http://schemas.microsoft.com/office/powerpoint/2010/main" val="99340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Opioids are a critical part of medical treatment for various health conditions but accidents can happen.</a:t>
            </a:r>
          </a:p>
          <a:p>
            <a:pPr marL="171450" indent="-171450">
              <a:buFont typeface="Arial" panose="020B0604020202020204" pitchFamily="34" charset="0"/>
              <a:buChar char="•"/>
            </a:pPr>
            <a:r>
              <a:rPr lang="en-US" dirty="0">
                <a:latin typeface="+mn-lt"/>
              </a:rPr>
              <a:t>Learn to recognize the symptoms of opioid overdose because you may not know that your family or friends are taking opioids</a:t>
            </a:r>
          </a:p>
          <a:p>
            <a:pPr marL="171450" indent="-171450">
              <a:buFont typeface="Arial" panose="020B0604020202020204" pitchFamily="34" charset="0"/>
              <a:buChar char="•"/>
            </a:pPr>
            <a:r>
              <a:rPr lang="en-US" dirty="0">
                <a:latin typeface="+mn-lt"/>
              </a:rPr>
              <a:t>3 million US residents and 16 million individuals worldwide have had or currently suffer from opioid use disorder.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80% of overdose deaths occurred inside a home (based on a CDC Vital Signs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https://Naloxone.com/opioid-education</a:t>
            </a:r>
            <a:endParaRPr lang="en-US" b="0" i="0" u="none" strike="noStrike" dirty="0">
              <a:solidFill>
                <a:srgbClr val="000000"/>
              </a:solidFill>
              <a:effectLst/>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https://www.cdc.gov/stopoverdose/naloxone/index.html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27</a:t>
            </a:fld>
            <a:endParaRPr lang="en-US"/>
          </a:p>
        </p:txBody>
      </p:sp>
    </p:spTree>
    <p:extLst>
      <p:ext uri="{BB962C8B-B14F-4D97-AF65-F5344CB8AC3E}">
        <p14:creationId xmlns:p14="http://schemas.microsoft.com/office/powerpoint/2010/main" val="33240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Always follow the instructions you receive with your medication. Ask your practitioner or pharmacist if you have questions or are unsure of how to take your medication.</a:t>
            </a:r>
          </a:p>
          <a:p>
            <a:pPr marL="171450" indent="-171450">
              <a:buFont typeface="Arial" panose="020B0604020202020204" pitchFamily="34" charset="0"/>
              <a:buChar char="•"/>
            </a:pPr>
            <a:r>
              <a:rPr lang="en-US" dirty="0">
                <a:latin typeface="+mn-lt"/>
              </a:rPr>
              <a:t>The following tips can help you or a loved one avoid opioid overdose: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Keep Naloxone  readily available on you and at home</a:t>
            </a:r>
          </a:p>
          <a:p>
            <a:pPr marL="628650" lvl="1" indent="-171450">
              <a:buFont typeface="Arial" panose="020B0604020202020204" pitchFamily="34" charset="0"/>
              <a:buChar char="•"/>
            </a:pPr>
            <a:r>
              <a:rPr lang="en-US" dirty="0">
                <a:latin typeface="+mn-lt"/>
              </a:rPr>
              <a:t>Take medicine as prescribed by your practitioner</a:t>
            </a:r>
          </a:p>
          <a:p>
            <a:pPr marL="628650" lvl="1" indent="-171450">
              <a:buFont typeface="Arial" panose="020B0604020202020204" pitchFamily="34" charset="0"/>
              <a:buChar char="•"/>
            </a:pPr>
            <a:r>
              <a:rPr lang="en-US" dirty="0">
                <a:latin typeface="+mn-lt"/>
              </a:rPr>
              <a:t>Never take someone else’s medication</a:t>
            </a:r>
          </a:p>
          <a:p>
            <a:pPr marL="628650" lvl="1" indent="-171450">
              <a:buFont typeface="Arial" panose="020B0604020202020204" pitchFamily="34" charset="0"/>
              <a:buChar char="•"/>
            </a:pPr>
            <a:r>
              <a:rPr lang="en-US" dirty="0">
                <a:latin typeface="+mn-lt"/>
              </a:rPr>
              <a:t>Prevent children and pets from accidental ingestion by storing your medication out of reach.</a:t>
            </a:r>
          </a:p>
          <a:p>
            <a:pPr marL="628650" lvl="1" indent="-171450">
              <a:buFont typeface="Arial" panose="020B0604020202020204" pitchFamily="34" charset="0"/>
              <a:buChar char="•"/>
            </a:pPr>
            <a:r>
              <a:rPr lang="en-US" dirty="0">
                <a:latin typeface="+mn-lt"/>
              </a:rPr>
              <a:t>Dispose of unused medication safely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Opioid overdose can occur even with prescription opioid pain relievers and medications used in treating SUD such as methadone and buprenorphine. </a:t>
            </a:r>
          </a:p>
          <a:p>
            <a:pPr marL="171450" indent="-171450">
              <a:buFont typeface="Arial" panose="020B0604020202020204" pitchFamily="34" charset="0"/>
              <a:buChar char="•"/>
            </a:pPr>
            <a:r>
              <a:rPr lang="en-US" dirty="0">
                <a:latin typeface="+mn-lt"/>
              </a:rPr>
              <a:t>In addition, individuals using naltrexone for MOUD have a reduced tolerance to opioids, and therefore, using the same, or even lower doses of opioids used in the past, can cause life-threatening consequences.</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Sources:</a:t>
            </a:r>
          </a:p>
          <a:p>
            <a:pPr marL="628650" lvl="1" indent="-171450">
              <a:buFont typeface="Arial" panose="020B0604020202020204" pitchFamily="34" charset="0"/>
              <a:buChar char="•"/>
            </a:pPr>
            <a:r>
              <a:rPr lang="en-US" dirty="0">
                <a:latin typeface="+mn-lt"/>
              </a:rPr>
              <a:t>https://www.samhsa.gov/medications-substance-use-disorders/medications-counseling-related-conditions/opioid-overdose#:~:text=The%20following%20tips%20can%20help%20you%20or%20a,...%206%20Dispose%20of%20unused%20medication%20safely.%20</a:t>
            </a:r>
          </a:p>
        </p:txBody>
      </p:sp>
      <p:sp>
        <p:nvSpPr>
          <p:cNvPr id="4" name="Slide Number Placeholder 3"/>
          <p:cNvSpPr>
            <a:spLocks noGrp="1"/>
          </p:cNvSpPr>
          <p:nvPr>
            <p:ph type="sldNum" sz="quarter" idx="5"/>
          </p:nvPr>
        </p:nvSpPr>
        <p:spPr/>
        <p:txBody>
          <a:bodyPr/>
          <a:lstStyle/>
          <a:p>
            <a:fld id="{6240BC79-F116-464B-9DA1-CA86C31F82C5}" type="slidenum">
              <a:rPr lang="en-US" smtClean="0"/>
              <a:t>28</a:t>
            </a:fld>
            <a:endParaRPr lang="en-US"/>
          </a:p>
        </p:txBody>
      </p:sp>
    </p:spTree>
    <p:extLst>
      <p:ext uri="{BB962C8B-B14F-4D97-AF65-F5344CB8AC3E}">
        <p14:creationId xmlns:p14="http://schemas.microsoft.com/office/powerpoint/2010/main" val="29819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A drug intended for use in animals (horses, cattle, </a:t>
            </a:r>
            <a:r>
              <a:rPr lang="en-US" sz="1200" b="0" dirty="0" err="1"/>
              <a:t>etc</a:t>
            </a:r>
            <a:r>
              <a:rPr lang="en-US" sz="1200" b="0" dirty="0"/>
              <a:t>) as a sedative and pain reliever. </a:t>
            </a:r>
          </a:p>
          <a:p>
            <a:pPr marL="171450" indent="-171450">
              <a:buClr>
                <a:srgbClr val="D2D525"/>
              </a:buClr>
              <a:buFont typeface="Arial" panose="020B0604020202020204" pitchFamily="34" charset="0"/>
              <a:buChar char="•"/>
            </a:pPr>
            <a:r>
              <a:rPr lang="en-US" sz="1200" b="0" dirty="0"/>
              <a:t>Also known as </a:t>
            </a:r>
            <a:r>
              <a:rPr lang="en-US" sz="1200" b="0" dirty="0" err="1"/>
              <a:t>Tranq</a:t>
            </a:r>
            <a:r>
              <a:rPr lang="en-US" sz="1200" b="0" dirty="0"/>
              <a:t> or </a:t>
            </a:r>
            <a:r>
              <a:rPr lang="en-US" sz="1200" b="0" dirty="0" err="1"/>
              <a:t>Tranq</a:t>
            </a:r>
            <a:r>
              <a:rPr lang="en-US" sz="1200" b="0" dirty="0"/>
              <a:t> Dope</a:t>
            </a:r>
          </a:p>
          <a:p>
            <a:pPr marL="171450" indent="-171450">
              <a:buClr>
                <a:srgbClr val="D2D525"/>
              </a:buClr>
              <a:buFont typeface="Arial" panose="020B0604020202020204" pitchFamily="34" charset="0"/>
              <a:buChar char="•"/>
            </a:pPr>
            <a:r>
              <a:rPr lang="en-US" sz="1200" b="0" dirty="0"/>
              <a:t>It is not safe for humans and may result in life-threatening reactions, like slowing or stopping breathing, and serious skin infections</a:t>
            </a:r>
          </a:p>
          <a:p>
            <a:pPr marL="171450" indent="-171450">
              <a:buClr>
                <a:srgbClr val="D2D525"/>
              </a:buClr>
              <a:buFont typeface="Arial" panose="020B0604020202020204" pitchFamily="34" charset="0"/>
              <a:buChar char="•"/>
            </a:pPr>
            <a:r>
              <a:rPr lang="en-US" sz="1200" b="0" dirty="0"/>
              <a:t>Illegal drugs such as cocaine, heroin, and fentanyl can be mixed with xylazine, either to enhance drug effects or increase street value by increasing their weight.</a:t>
            </a:r>
          </a:p>
          <a:p>
            <a:pPr marL="171450" indent="-171450">
              <a:buClr>
                <a:srgbClr val="D2D525"/>
              </a:buClr>
              <a:buFont typeface="Arial" panose="020B0604020202020204" pitchFamily="34" charset="0"/>
              <a:buChar char="•"/>
            </a:pPr>
            <a:r>
              <a:rPr lang="en-US" sz="1200" b="0" dirty="0"/>
              <a:t>Xylazine has been increasingly detected in the regional illicit opioid supply.</a:t>
            </a:r>
          </a:p>
          <a:p>
            <a:pPr marL="171450" indent="-171450">
              <a:buClr>
                <a:srgbClr val="D2D525"/>
              </a:buClr>
              <a:buFont typeface="Arial" panose="020B0604020202020204" pitchFamily="34" charset="0"/>
              <a:buChar char="•"/>
            </a:pPr>
            <a:r>
              <a:rPr lang="en-US" sz="1200" b="0" dirty="0"/>
              <a:t>Naloxone  will not reverse the effects of xylazine.  However, because xylazine is often used with opioids like fentanyl, Naloxone  should still be given.</a:t>
            </a: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Severe, necrotic skin ulcerations, sometimes requiring amputations, have also been reported with repeated exposure to xylazine.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r>
              <a:rPr lang="en-US" dirty="0">
                <a:latin typeface="+mn-lt"/>
              </a:rPr>
              <a:t>Due to its impact on the opioid crisis, fentanyl mixed (adulterated) with xylazine has been declared an emerging threat by the White House’s Office of National Drug Control Policy. On July 11, 2023, the White House released a National Response Plan to address the emerging threat of fentanyl mixed with xylazine.</a:t>
            </a:r>
          </a:p>
          <a:p>
            <a:pPr marL="171450" indent="-171450">
              <a:buFont typeface="Arial" panose="020B0604020202020204" pitchFamily="34" charset="0"/>
              <a:buChar char="•"/>
            </a:pPr>
            <a:r>
              <a:rPr lang="en-US" dirty="0">
                <a:latin typeface="+mn-lt"/>
              </a:rPr>
              <a:t>April 27, 2023, Marin County PUBLIC HEALTH ADVISORY: Xylazine Presence in Illicit Drug Supply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a:t>
            </a:r>
          </a:p>
          <a:p>
            <a:pPr marL="628650" lvl="1" indent="-171450">
              <a:buFont typeface="Arial" panose="020B0604020202020204" pitchFamily="34" charset="0"/>
              <a:buChar char="•"/>
            </a:pPr>
            <a:r>
              <a:rPr lang="en-US" dirty="0">
                <a:latin typeface="+mn-lt"/>
              </a:rPr>
              <a:t>https://www.cdc.gov/drugoverdose/deaths/other-drugs/xylazine/faq.html</a:t>
            </a:r>
          </a:p>
          <a:p>
            <a:pPr marL="628650" lvl="1" indent="-171450">
              <a:buFont typeface="Arial" panose="020B0604020202020204" pitchFamily="34" charset="0"/>
              <a:buChar char="•"/>
            </a:pPr>
            <a:r>
              <a:rPr lang="en-US" b="0" i="0" dirty="0">
                <a:solidFill>
                  <a:srgbClr val="000000"/>
                </a:solidFill>
                <a:effectLst/>
                <a:latin typeface="+mn-lt"/>
              </a:rPr>
              <a:t>https://www.marinhhs.org/sites/default/files/files/public-health-updates/advisory_-_xylazine_presence_in_illicit_drug_supplymw.pdf</a:t>
            </a:r>
          </a:p>
          <a:p>
            <a:pPr marL="628650" lvl="1" indent="-171450">
              <a:buFont typeface="Arial" panose="020B0604020202020204" pitchFamily="34" charset="0"/>
              <a:buChar char="•"/>
            </a:pPr>
            <a:r>
              <a:rPr lang="en-US" b="0" i="0" dirty="0">
                <a:solidFill>
                  <a:srgbClr val="000000"/>
                </a:solidFill>
                <a:effectLst/>
                <a:latin typeface="+mn-lt"/>
              </a:rPr>
              <a:t>https://www.cdph.ca.gov/Programs/CCDPHP/sapb/CDPH%20Document%20Library/Xylazinefactsheet_.pdf</a:t>
            </a:r>
          </a:p>
          <a:p>
            <a:pPr marL="628650" lvl="1" indent="-171450">
              <a:buFont typeface="Arial" panose="020B0604020202020204" pitchFamily="34" charset="0"/>
              <a:buChar char="•"/>
            </a:pPr>
            <a:r>
              <a:rPr lang="en-US" b="0" i="0" dirty="0">
                <a:solidFill>
                  <a:srgbClr val="000000"/>
                </a:solidFill>
                <a:effectLst/>
                <a:latin typeface="+mn-lt"/>
              </a:rPr>
              <a:t>https://www.whitehouse.gov/ondcp/briefing-room/2023/04/12/biden-harris-administration-designates-fentanyl-combined-with-xylazine-as-an-emerging-threat-to-the-united-states/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29</a:t>
            </a:fld>
            <a:endParaRPr lang="en-US"/>
          </a:p>
        </p:txBody>
      </p:sp>
    </p:spTree>
    <p:extLst>
      <p:ext uri="{BB962C8B-B14F-4D97-AF65-F5344CB8AC3E}">
        <p14:creationId xmlns:p14="http://schemas.microsoft.com/office/powerpoint/2010/main" val="310756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Opioid emergencies can happen anytime,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Overdoses are preventable!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Having Naloxone  Nasal Spray in your first-aid kit or carrying it with you on the go can save lives.</a:t>
            </a:r>
          </a:p>
          <a:p>
            <a:endParaRPr lang="en-US" dirty="0">
              <a:solidFill>
                <a:srgbClr val="253D8C"/>
              </a:solidFill>
              <a:latin typeface="+mn-lt"/>
            </a:endParaRPr>
          </a:p>
          <a:p>
            <a:r>
              <a:rPr lang="en-US" dirty="0">
                <a:solidFill>
                  <a:srgbClr val="253D8C"/>
                </a:solidFill>
                <a:latin typeface="+mn-lt"/>
              </a:rPr>
              <a:t>Source: </a:t>
            </a:r>
          </a:p>
          <a:p>
            <a:pPr marL="171450" indent="-171450">
              <a:buFont typeface="Arial" panose="020B0604020202020204" pitchFamily="34" charset="0"/>
              <a:buChar char="•"/>
            </a:pPr>
            <a:r>
              <a:rPr lang="en-US" dirty="0">
                <a:solidFill>
                  <a:srgbClr val="253D8C"/>
                </a:solidFill>
                <a:latin typeface="+mn-lt"/>
              </a:rPr>
              <a:t>Marin County Public Health Department</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3</a:t>
            </a:fld>
            <a:endParaRPr lang="en-US"/>
          </a:p>
        </p:txBody>
      </p:sp>
    </p:spTree>
    <p:extLst>
      <p:ext uri="{BB962C8B-B14F-4D97-AF65-F5344CB8AC3E}">
        <p14:creationId xmlns:p14="http://schemas.microsoft.com/office/powerpoint/2010/main" val="287935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OD Free Marin strives to prevent overdoses through data-driven strategies and community collaboration.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Source: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https://odfreemarin.org/data-dashboard/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https://www.kqed.org/science/1982720/marin-health-officials-track-illicit-drug-use-by-testing-wastewater</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30</a:t>
            </a:fld>
            <a:endParaRPr lang="en-US"/>
          </a:p>
        </p:txBody>
      </p:sp>
    </p:spTree>
    <p:extLst>
      <p:ext uri="{BB962C8B-B14F-4D97-AF65-F5344CB8AC3E}">
        <p14:creationId xmlns:p14="http://schemas.microsoft.com/office/powerpoint/2010/main" val="2337779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Print, radio, and social media campaign</a:t>
            </a:r>
          </a:p>
          <a:p>
            <a:pPr marL="171450" indent="-171450">
              <a:buFont typeface="Arial" panose="020B0604020202020204" pitchFamily="34" charset="0"/>
              <a:buChar char="•"/>
            </a:pPr>
            <a:r>
              <a:rPr lang="en-US" dirty="0"/>
              <a:t>The campaign focuses on three priorities: </a:t>
            </a:r>
          </a:p>
          <a:p>
            <a:pPr marL="628650" lvl="1" indent="-171450">
              <a:buFont typeface="Arial" panose="020B0604020202020204" pitchFamily="34" charset="0"/>
              <a:buChar char="•"/>
            </a:pPr>
            <a:r>
              <a:rPr lang="en-US" dirty="0"/>
              <a:t>raising awareness</a:t>
            </a:r>
          </a:p>
          <a:p>
            <a:pPr marL="628650" lvl="1" indent="-171450">
              <a:buFont typeface="Arial" panose="020B0604020202020204" pitchFamily="34" charset="0"/>
              <a:buChar char="•"/>
            </a:pPr>
            <a:r>
              <a:rPr lang="en-US" dirty="0"/>
              <a:t>increasing access to Naloxone</a:t>
            </a:r>
          </a:p>
          <a:p>
            <a:pPr marL="628650" lvl="1" indent="-171450">
              <a:buFont typeface="Arial" panose="020B0604020202020204" pitchFamily="34" charset="0"/>
              <a:buChar char="•"/>
            </a:pPr>
            <a:r>
              <a:rPr lang="en-US" dirty="0"/>
              <a:t>removing barriers to substance use treatment</a:t>
            </a:r>
            <a:endParaRPr lang="en-US"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Toolkit</a:t>
            </a:r>
            <a:r>
              <a:rPr lang="en-US" b="0" i="0" baseline="0" dirty="0">
                <a:solidFill>
                  <a:srgbClr val="000000"/>
                </a:solidFill>
                <a:effectLst/>
                <a:latin typeface="+mn-lt"/>
              </a:rPr>
              <a:t> is available on our website: </a:t>
            </a:r>
            <a:r>
              <a:rPr lang="en-US" b="0" i="0" dirty="0">
                <a:solidFill>
                  <a:srgbClr val="000000"/>
                </a:solidFill>
                <a:effectLst/>
                <a:latin typeface="+mn-lt"/>
              </a:rPr>
              <a:t>odfreemarin.org/</a:t>
            </a:r>
            <a:r>
              <a:rPr lang="en-US" b="0" i="0" dirty="0" err="1">
                <a:solidFill>
                  <a:srgbClr val="000000"/>
                </a:solidFill>
                <a:effectLst/>
                <a:latin typeface="+mn-lt"/>
              </a:rPr>
              <a:t>wheres</a:t>
            </a:r>
            <a:r>
              <a:rPr lang="en-US" b="0" i="0" dirty="0">
                <a:solidFill>
                  <a:srgbClr val="000000"/>
                </a:solidFill>
                <a:effectLst/>
                <a:latin typeface="+mn-lt"/>
              </a:rPr>
              <a:t>-the-fentanyl/</a:t>
            </a:r>
            <a:endParaRPr lang="en-US" dirty="0">
              <a:latin typeface="+mn-lt"/>
            </a:endParaRPr>
          </a:p>
          <a:p>
            <a:pPr marL="171450" indent="-171450">
              <a:buFont typeface="Arial" panose="020B0604020202020204" pitchFamily="34" charset="0"/>
              <a:buChar char="•"/>
            </a:pPr>
            <a:r>
              <a:rPr lang="en-US" dirty="0">
                <a:latin typeface="+mn-lt"/>
              </a:rPr>
              <a:t>Tag us on Instagram, Facebook, and LinkedIn, and use our hashtags #odfreemarin #heymarin #holamarin #wheresthefentanyl #dondeestaelfentanilo</a:t>
            </a:r>
          </a:p>
        </p:txBody>
      </p:sp>
      <p:sp>
        <p:nvSpPr>
          <p:cNvPr id="4" name="Slide Number Placeholder 3"/>
          <p:cNvSpPr>
            <a:spLocks noGrp="1"/>
          </p:cNvSpPr>
          <p:nvPr>
            <p:ph type="sldNum" sz="quarter" idx="5"/>
          </p:nvPr>
        </p:nvSpPr>
        <p:spPr/>
        <p:txBody>
          <a:bodyPr/>
          <a:lstStyle/>
          <a:p>
            <a:fld id="{6240BC79-F116-464B-9DA1-CA86C31F82C5}" type="slidenum">
              <a:rPr lang="en-US" smtClean="0"/>
              <a:t>31</a:t>
            </a:fld>
            <a:endParaRPr lang="en-US"/>
          </a:p>
        </p:txBody>
      </p:sp>
    </p:spTree>
    <p:extLst>
      <p:ext uri="{BB962C8B-B14F-4D97-AF65-F5344CB8AC3E}">
        <p14:creationId xmlns:p14="http://schemas.microsoft.com/office/powerpoint/2010/main" val="109111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Tolerance shift</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Individuals with decreased tolerance due to recent release from incarceration, drug treatment/detoxification, hospitalization, abstinence, or intermittent nondaily use of opioids are at risk.</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Mixing drugs</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Combining opioids with other legal or illegal substances may enhance their effects and thus increase the overdose risk. Combining opioids with alcohol, benzodiazepines, barbiturates, or other psychotropic medications, such as antidepressants, is very dangerous.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Previous history of overdose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Individuals who have had a prior overdose event at any point in their lifetime are more likely to experience another overdose.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Physical health</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If a person’s body is already burdened with an acute or chronic illness (e.g. asthma, other substance use disorder, HIV, etc.), the person is more vulnerable to overdose.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Variation in opioid strength/content</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Illegally purchased substances vary greatly in their strength (e.g., one bag of heroin or fentanyl might not be as strong as another bag even when obtained from the same seller).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Switching from snorting/smoking to injection</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How a person ingests a substance plays an important role in overdose risk. Injecting is usually riskier than other forms of administration, but an overdose can also occur when a person just swallows a single pill.</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Using alone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If no one is there, no one can help. Overdose reversal can be effective 1–3 hours after use of the opioid, but the risk of fatality is high if the user is alone.</a:t>
            </a:r>
          </a:p>
          <a:p>
            <a:pPr marL="628650" lvl="1" indent="-171450" fontAlgn="base">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Sources:</a:t>
            </a:r>
          </a:p>
          <a:p>
            <a:pPr marL="628650" lvl="1" indent="-171450">
              <a:buFont typeface="Arial" panose="020B0604020202020204" pitchFamily="34" charset="0"/>
              <a:buChar char="•"/>
            </a:pPr>
            <a:r>
              <a:rPr lang="en-US" sz="1200" b="0" dirty="0"/>
              <a:t>https://www.apa.org/topics/substance-use-abuse-addiction/opioids-overdose-risks</a:t>
            </a:r>
          </a:p>
          <a:p>
            <a:pPr marL="628650" lvl="1" indent="-171450">
              <a:buFont typeface="Arial" panose="020B0604020202020204" pitchFamily="34" charset="0"/>
              <a:buChar char="•"/>
            </a:pPr>
            <a:r>
              <a:rPr lang="en-US" sz="1200" b="0" dirty="0"/>
              <a:t>CDPH</a:t>
            </a:r>
            <a:r>
              <a:rPr lang="en-US" sz="1200" b="0" baseline="0" dirty="0"/>
              <a:t> Administering naloxone: https://www.youtube.com/watch?v=nurz9qPGKws</a:t>
            </a:r>
            <a:endParaRPr lang="en-US" sz="1200" b="0" dirty="0"/>
          </a:p>
        </p:txBody>
      </p:sp>
      <p:sp>
        <p:nvSpPr>
          <p:cNvPr id="4" name="Slide Number Placeholder 3"/>
          <p:cNvSpPr>
            <a:spLocks noGrp="1"/>
          </p:cNvSpPr>
          <p:nvPr>
            <p:ph type="sldNum" sz="quarter" idx="5"/>
          </p:nvPr>
        </p:nvSpPr>
        <p:spPr/>
        <p:txBody>
          <a:bodyPr/>
          <a:lstStyle/>
          <a:p>
            <a:fld id="{6240BC79-F116-464B-9DA1-CA86C31F82C5}" type="slidenum">
              <a:rPr lang="en-US" smtClean="0"/>
              <a:t>32</a:t>
            </a:fld>
            <a:endParaRPr lang="en-US"/>
          </a:p>
        </p:txBody>
      </p:sp>
    </p:spTree>
    <p:extLst>
      <p:ext uri="{BB962C8B-B14F-4D97-AF65-F5344CB8AC3E}">
        <p14:creationId xmlns:p14="http://schemas.microsoft.com/office/powerpoint/2010/main" val="267978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Harm reduction is a public health approach that focuses on mitigating the harmful consequences of drug use, including transmission of infectious disease and prevention of overdose, through provision of care that is intended to be free of stigma and centered on the needs of people who use drugs</a:t>
            </a:r>
          </a:p>
          <a:p>
            <a:pPr marL="171450" indent="-171450">
              <a:buFont typeface="Arial" panose="020B0604020202020204" pitchFamily="34" charset="0"/>
              <a:buChar char="•"/>
            </a:pPr>
            <a:r>
              <a:rPr lang="en-US" dirty="0"/>
              <a:t>Not all strategies will be appealing to people who , but engaging in an honest dialogue about their very use can be beneficial</a:t>
            </a:r>
          </a:p>
          <a:p>
            <a:pPr marL="171450" indent="-171450">
              <a:buFont typeface="Arial" panose="020B0604020202020204" pitchFamily="34" charset="0"/>
              <a:buChar char="•"/>
            </a:pPr>
            <a:r>
              <a:rPr lang="en-US" dirty="0"/>
              <a:t>Sources:</a:t>
            </a:r>
          </a:p>
          <a:p>
            <a:pPr marL="628650" lvl="1" indent="-171450">
              <a:buFont typeface="Arial" panose="020B0604020202020204" pitchFamily="34" charset="0"/>
              <a:buChar char="•"/>
            </a:pPr>
            <a:r>
              <a:rPr lang="en-US" dirty="0"/>
              <a:t>CDPH Administering Naloxone: https://youtu.be/nurz9qPGKws?feature=shared</a:t>
            </a:r>
          </a:p>
          <a:p>
            <a:pPr marL="628650" lvl="1" indent="-171450">
              <a:buFont typeface="Arial" panose="020B0604020202020204" pitchFamily="34" charset="0"/>
              <a:buChar char="•"/>
            </a:pPr>
            <a:r>
              <a:rPr lang="en-US" dirty="0">
                <a:hlinkClick r:id="rId3"/>
              </a:rPr>
              <a:t>Harm Reduction | SAMHSA</a:t>
            </a: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33</a:t>
            </a:fld>
            <a:endParaRPr lang="en-US"/>
          </a:p>
        </p:txBody>
      </p:sp>
    </p:spTree>
    <p:extLst>
      <p:ext uri="{BB962C8B-B14F-4D97-AF65-F5344CB8AC3E}">
        <p14:creationId xmlns:p14="http://schemas.microsoft.com/office/powerpoint/2010/main" val="388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latin typeface="+mn-lt"/>
              </a:rPr>
              <a:t>Fentanyl test strips (FTS) are a low-cost method of helping prevent drug overdoses and reduce harm.</a:t>
            </a:r>
          </a:p>
          <a:p>
            <a:pPr marL="171450" indent="-171450">
              <a:buClr>
                <a:srgbClr val="D2D525"/>
              </a:buClr>
              <a:buFont typeface="Arial" panose="020B0604020202020204" pitchFamily="34" charset="0"/>
              <a:buChar char="•"/>
            </a:pPr>
            <a:r>
              <a:rPr lang="en-US" b="0" dirty="0">
                <a:latin typeface="+mn-lt"/>
              </a:rPr>
              <a:t>FTS are small strips of paper that can detect the presence of fentanyl in all different kinds of drugs (cocaine, methamphetamine, heroin, etc.) and drug forms (pills, powder, and injectables).</a:t>
            </a:r>
          </a:p>
          <a:p>
            <a:pPr marL="171450" indent="-171450">
              <a:buClr>
                <a:srgbClr val="D2D525"/>
              </a:buClr>
              <a:buFont typeface="Arial" panose="020B0604020202020204" pitchFamily="34" charset="0"/>
              <a:buChar char="•"/>
            </a:pPr>
            <a:r>
              <a:rPr lang="en-US" b="0" dirty="0">
                <a:latin typeface="+mn-lt"/>
              </a:rPr>
              <a:t>Chocolate Chip Cookie effect: One portion of a drug may contain fentanyl while another does not</a:t>
            </a:r>
          </a:p>
          <a:p>
            <a:pPr marL="171450" indent="-171450">
              <a:buClr>
                <a:srgbClr val="D2D525"/>
              </a:buClr>
              <a:buFont typeface="Arial" panose="020B0604020202020204" pitchFamily="34" charset="0"/>
              <a:buChar char="•"/>
            </a:pPr>
            <a:r>
              <a:rPr lang="en-US" b="0" dirty="0">
                <a:latin typeface="+mn-lt"/>
              </a:rPr>
              <a:t>Look for organizations in your city or state that distribute FTS, keep them on you, and use them!</a:t>
            </a:r>
          </a:p>
          <a:p>
            <a:pPr marL="171450" indent="-171450">
              <a:buFont typeface="Arial" panose="020B0604020202020204" pitchFamily="34" charset="0"/>
              <a:buChar char="•"/>
            </a:pPr>
            <a:endParaRPr lang="en-US" b="0" dirty="0">
              <a:latin typeface="+mn-lt"/>
            </a:endParaRPr>
          </a:p>
          <a:p>
            <a:pPr marL="171450" indent="-171450">
              <a:buFont typeface="Arial" panose="020B0604020202020204" pitchFamily="34" charset="0"/>
              <a:buChar char="•"/>
            </a:pPr>
            <a:r>
              <a:rPr lang="en-US" b="0" dirty="0">
                <a:latin typeface="+mn-lt"/>
              </a:rPr>
              <a:t>FTS Instructions:</a:t>
            </a:r>
          </a:p>
          <a:p>
            <a:pPr marL="628650" lvl="1" indent="-171450">
              <a:buFont typeface="Arial" panose="020B0604020202020204" pitchFamily="34" charset="0"/>
              <a:buChar char="•"/>
            </a:pPr>
            <a:r>
              <a:rPr lang="en-US" b="0" dirty="0">
                <a:latin typeface="+mn-lt"/>
              </a:rPr>
              <a:t>Depending on the types of drugs you’re testing, the steps may be slightly different:</a:t>
            </a:r>
          </a:p>
          <a:p>
            <a:pPr marL="171450" lvl="0" indent="-171450">
              <a:buFont typeface="Arial" panose="020B0604020202020204" pitchFamily="34" charset="0"/>
              <a:buChar char="•"/>
            </a:pPr>
            <a:r>
              <a:rPr lang="en-US" b="0" dirty="0">
                <a:latin typeface="+mn-lt"/>
              </a:rPr>
              <a:t>Step 1: Put a small amount (at least 10 mg) of your drugs aside in a clean, dry container.</a:t>
            </a:r>
          </a:p>
          <a:p>
            <a:pPr marL="171450" indent="-171450">
              <a:buFont typeface="Arial" panose="020B0604020202020204" pitchFamily="34" charset="0"/>
              <a:buChar char="•"/>
            </a:pPr>
            <a:r>
              <a:rPr lang="en-US" b="0" dirty="0">
                <a:latin typeface="+mn-lt"/>
              </a:rPr>
              <a:t>Step 2: Add water to the container and mix together.</a:t>
            </a:r>
          </a:p>
          <a:p>
            <a:pPr marL="628650" lvl="1" indent="-171450">
              <a:buFont typeface="Arial" panose="020B0604020202020204" pitchFamily="34" charset="0"/>
              <a:buChar char="•"/>
            </a:pPr>
            <a:r>
              <a:rPr lang="en-US" b="0" dirty="0">
                <a:latin typeface="+mn-lt"/>
              </a:rPr>
              <a:t>Please note: For most drugs, you need ½ teaspoon of water. </a:t>
            </a:r>
          </a:p>
          <a:p>
            <a:pPr marL="628650" lvl="1" indent="-171450">
              <a:buFont typeface="Arial" panose="020B0604020202020204" pitchFamily="34" charset="0"/>
              <a:buChar char="•"/>
            </a:pPr>
            <a:r>
              <a:rPr lang="en-US" b="0" dirty="0">
                <a:latin typeface="+mn-lt"/>
              </a:rPr>
              <a:t>If you are testing methamphetamines, use 1 full teaspoon.4</a:t>
            </a:r>
          </a:p>
          <a:p>
            <a:pPr marL="171450" indent="-171450">
              <a:buFont typeface="Arial" panose="020B0604020202020204" pitchFamily="34" charset="0"/>
              <a:buChar char="•"/>
            </a:pPr>
            <a:r>
              <a:rPr lang="en-US" b="0" dirty="0">
                <a:latin typeface="+mn-lt"/>
              </a:rPr>
              <a:t>Step 3: Place the wavy end of the test strip down in the water and let it absorb for about 15 seconds.</a:t>
            </a:r>
          </a:p>
          <a:p>
            <a:pPr marL="171450" indent="-171450">
              <a:buFont typeface="Arial" panose="020B0604020202020204" pitchFamily="34" charset="0"/>
              <a:buChar char="•"/>
            </a:pPr>
            <a:r>
              <a:rPr lang="en-US" b="0" dirty="0">
                <a:latin typeface="+mn-lt"/>
              </a:rPr>
              <a:t>Step 4: Take the strip out of the water and place it on a flat surface for 2 to 5 minutes.</a:t>
            </a:r>
          </a:p>
          <a:p>
            <a:pPr marL="171450" indent="-171450">
              <a:buFont typeface="Arial" panose="020B0604020202020204" pitchFamily="34" charset="0"/>
              <a:buChar char="•"/>
            </a:pPr>
            <a:r>
              <a:rPr lang="en-US" b="0" dirty="0">
                <a:latin typeface="+mn-lt"/>
              </a:rPr>
              <a:t>Step 5: Read the results.</a:t>
            </a:r>
          </a:p>
          <a:p>
            <a:pPr marL="628650" lvl="1" indent="-171450">
              <a:buFont typeface="Arial" panose="020B0604020202020204" pitchFamily="34" charset="0"/>
              <a:buChar char="•"/>
            </a:pPr>
            <a:r>
              <a:rPr lang="en-US" b="0" dirty="0">
                <a:latin typeface="+mn-lt"/>
              </a:rPr>
              <a:t>Positive results: A single pink line on the left-hand side indicates that fentanyl or a fentanyl analog has been detected in your drugs. If you receive a positive result, it is much safer to discard the batch. Using it could kill you. Illicitly manufactured fentanyl is extremely potent and can be deadly.</a:t>
            </a:r>
          </a:p>
          <a:p>
            <a:pPr marL="628650" lvl="1" indent="-171450">
              <a:buFont typeface="Arial" panose="020B0604020202020204" pitchFamily="34" charset="0"/>
              <a:buChar char="•"/>
            </a:pPr>
            <a:r>
              <a:rPr lang="en-US" b="0" dirty="0">
                <a:latin typeface="+mn-lt"/>
              </a:rPr>
              <a:t>Negative results: Two pink lines indicate that fentanyl or a fentanyl analog has not been detected in your drugs. Remember that no test is 100% accurate and your drugs may still contain fentanyl or fentanyl analogs even if you receive a negative result. You should still take caution as FTS might not detect more potent fentanyl-like drugs, like </a:t>
            </a:r>
            <a:r>
              <a:rPr lang="en-US" b="0" dirty="0" err="1">
                <a:latin typeface="+mn-lt"/>
              </a:rPr>
              <a:t>carfentanil</a:t>
            </a:r>
            <a:r>
              <a:rPr lang="en-US" b="0" dirty="0">
                <a:latin typeface="+mn-lt"/>
              </a:rPr>
              <a:t>, and fentanyl might not be everywhere in your drugs and your test might miss it.</a:t>
            </a:r>
          </a:p>
          <a:p>
            <a:pPr marL="628650" lvl="1" indent="-171450">
              <a:buFont typeface="Arial" panose="020B0604020202020204" pitchFamily="34" charset="0"/>
              <a:buChar char="•"/>
            </a:pPr>
            <a:r>
              <a:rPr lang="en-US" b="0" dirty="0">
                <a:latin typeface="+mn-lt"/>
              </a:rPr>
              <a:t>Invalid results: A single pink line on the right-hand side or no lines at all, indicates an invalid test. If you get an invalid result, test your drugs again using a new strip.</a:t>
            </a:r>
          </a:p>
          <a:p>
            <a:pPr marL="171450" lvl="0" indent="-171450">
              <a:buFont typeface="Arial" panose="020B0604020202020204" pitchFamily="34" charset="0"/>
              <a:buChar char="•"/>
            </a:pPr>
            <a:r>
              <a:rPr lang="en-US" b="0" dirty="0">
                <a:latin typeface="+mn-lt"/>
              </a:rPr>
              <a:t>Source: </a:t>
            </a:r>
          </a:p>
          <a:p>
            <a:pPr marL="628650" lvl="1" indent="-171450">
              <a:buFont typeface="Arial" panose="020B0604020202020204" pitchFamily="34" charset="0"/>
              <a:buChar char="•"/>
            </a:pPr>
            <a:r>
              <a:rPr lang="en-US" b="0" i="0" dirty="0">
                <a:solidFill>
                  <a:srgbClr val="000000"/>
                </a:solidFill>
                <a:effectLst/>
                <a:latin typeface="+mn-lt"/>
              </a:rPr>
              <a:t>https://www.cdc.gov/stopoverdose/fentanyl/fentanyl-test-strips.html</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34</a:t>
            </a:fld>
            <a:endParaRPr lang="en-US"/>
          </a:p>
        </p:txBody>
      </p:sp>
    </p:spTree>
    <p:extLst>
      <p:ext uri="{BB962C8B-B14F-4D97-AF65-F5344CB8AC3E}">
        <p14:creationId xmlns:p14="http://schemas.microsoft.com/office/powerpoint/2010/main" val="395790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Nasal Spray is a life-saving medication that can reverse an overdose from opioids including heroin, fentanyl, and prescription opioid medications</a:t>
            </a:r>
          </a:p>
          <a:p>
            <a:pPr marL="628650" lvl="1" indent="-171450">
              <a:buClr>
                <a:srgbClr val="D2D525"/>
              </a:buClr>
              <a:buFont typeface="Arial" panose="020B0604020202020204" pitchFamily="34" charset="0"/>
              <a:buChar char="•"/>
            </a:pPr>
            <a:r>
              <a:rPr lang="en-US" sz="1200" b="0" dirty="0"/>
              <a:t>Ready-to-use device containing a single 4 mg dose of naloxone hydrochloride.</a:t>
            </a:r>
          </a:p>
          <a:p>
            <a:pPr marL="628650" lvl="1" indent="-171450">
              <a:buClr>
                <a:srgbClr val="D2D525"/>
              </a:buClr>
              <a:buFont typeface="Arial" panose="020B0604020202020204" pitchFamily="34" charset="0"/>
              <a:buChar char="•"/>
            </a:pPr>
            <a:r>
              <a:rPr lang="en-US" sz="1200" b="0" dirty="0"/>
              <a:t>Safe and will not harm someone if you give it to them and they are not overdosing on an opioid.</a:t>
            </a:r>
          </a:p>
          <a:p>
            <a:pPr marL="628650" lvl="1" indent="-171450">
              <a:buClr>
                <a:srgbClr val="D2D525"/>
              </a:buClr>
              <a:buFont typeface="Arial" panose="020B0604020202020204" pitchFamily="34" charset="0"/>
              <a:buChar char="•"/>
            </a:pPr>
            <a:r>
              <a:rPr lang="en-US" sz="1200" b="0" dirty="0"/>
              <a:t>Can</a:t>
            </a:r>
            <a:r>
              <a:rPr lang="en-US" sz="1200" b="0" baseline="0" dirty="0"/>
              <a:t> be </a:t>
            </a:r>
            <a:r>
              <a:rPr lang="en-US" sz="1200" b="0" dirty="0"/>
              <a:t>given safely to people of all ages, from infants to older adults.</a:t>
            </a:r>
          </a:p>
          <a:p>
            <a:pPr marL="628650" lvl="1" indent="-171450">
              <a:buClr>
                <a:srgbClr val="D2D525"/>
              </a:buClr>
              <a:buFont typeface="Arial" panose="020B0604020202020204" pitchFamily="34" charset="0"/>
              <a:buChar char="•"/>
            </a:pPr>
            <a:endParaRPr lang="en-US" sz="1200" b="0" dirty="0"/>
          </a:p>
          <a:p>
            <a:pPr marL="171450" indent="-171450">
              <a:buClr>
                <a:srgbClr val="D2D525"/>
              </a:buClr>
              <a:buFont typeface="Arial" panose="020B0604020202020204" pitchFamily="34" charset="0"/>
              <a:buChar char="•"/>
            </a:pPr>
            <a:r>
              <a:rPr lang="en-US" sz="1200" b="0" dirty="0"/>
              <a:t>Anyone can carry Naloxone  to help respond to an overdose.</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Naloxone  Nasal Spray is packaged individually in sealed blisters containing two single-dose nasal spray devices.</a:t>
            </a:r>
          </a:p>
          <a:p>
            <a:pPr marL="171450" indent="-171450">
              <a:buFont typeface="Arial" panose="020B0604020202020204" pitchFamily="34" charset="0"/>
              <a:buChar char="•"/>
            </a:pPr>
            <a:r>
              <a:rPr lang="en-US" dirty="0">
                <a:latin typeface="+mn-lt"/>
              </a:rPr>
              <a:t>Naloxone can be quickly given through nasal spray (Naloxone  in the nose, or through an injectable or auto-injector into the outer thigh or another major muscle. </a:t>
            </a:r>
          </a:p>
          <a:p>
            <a:pPr marL="171450" indent="-171450">
              <a:buFont typeface="Arial" panose="020B0604020202020204" pitchFamily="34" charset="0"/>
              <a:buChar char="•"/>
            </a:pPr>
            <a:r>
              <a:rPr lang="en-US" dirty="0">
                <a:latin typeface="+mn-lt"/>
              </a:rPr>
              <a:t>Naloxone  Nasal Spray:</a:t>
            </a:r>
          </a:p>
          <a:p>
            <a:pPr marL="628650" lvl="1" indent="-171450">
              <a:buFont typeface="Arial" panose="020B0604020202020204" pitchFamily="34" charset="0"/>
              <a:buChar char="•"/>
            </a:pPr>
            <a:r>
              <a:rPr lang="en-US" dirty="0">
                <a:latin typeface="+mn-lt"/>
              </a:rPr>
              <a:t>For use in the nose only</a:t>
            </a:r>
          </a:p>
          <a:p>
            <a:pPr marL="628650" lvl="1" indent="-171450">
              <a:buFont typeface="Arial" panose="020B0604020202020204" pitchFamily="34" charset="0"/>
              <a:buChar char="•"/>
            </a:pPr>
            <a:r>
              <a:rPr lang="en-US" dirty="0">
                <a:latin typeface="+mn-lt"/>
              </a:rPr>
              <a:t>Do not test nasal spray device before use</a:t>
            </a:r>
          </a:p>
          <a:p>
            <a:pPr marL="628650" lvl="1" indent="-171450">
              <a:buFont typeface="Arial" panose="020B0604020202020204" pitchFamily="34" charset="0"/>
              <a:buChar char="•"/>
            </a:pPr>
            <a:r>
              <a:rPr lang="en-US" dirty="0">
                <a:latin typeface="+mn-lt"/>
              </a:rPr>
              <a:t>1 nasal spray device contains 1 dose of medicine</a:t>
            </a:r>
          </a:p>
          <a:p>
            <a:pPr marL="628650" lvl="1" indent="-171450">
              <a:buFont typeface="Arial" panose="020B0604020202020204" pitchFamily="34" charset="0"/>
              <a:buChar char="•"/>
            </a:pPr>
            <a:r>
              <a:rPr lang="en-US" dirty="0">
                <a:latin typeface="+mn-lt"/>
              </a:rPr>
              <a:t>Each device sprays 1 time only</a:t>
            </a:r>
          </a:p>
          <a:p>
            <a:pPr marL="628650" lvl="1" indent="-171450">
              <a:buFont typeface="Arial" panose="020B0604020202020204" pitchFamily="34" charset="0"/>
              <a:buChar char="•"/>
            </a:pPr>
            <a:endParaRPr lang="en-US" dirty="0">
              <a:latin typeface="+mn-lt"/>
            </a:endParaRP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a:t>
            </a:r>
          </a:p>
          <a:p>
            <a:pPr marL="628650" lvl="1" indent="-171450">
              <a:buFont typeface="Arial" panose="020B0604020202020204" pitchFamily="34" charset="0"/>
              <a:buChar char="•"/>
            </a:pPr>
            <a:r>
              <a:rPr lang="en-US" dirty="0">
                <a:latin typeface="+mn-lt"/>
              </a:rPr>
              <a:t>https://www.cdc.gov/drugoverdose/featured-topics/naloxone.html</a:t>
            </a:r>
          </a:p>
          <a:p>
            <a:pPr marL="628650" lvl="1" indent="-171450">
              <a:buFont typeface="Arial" panose="020B0604020202020204" pitchFamily="34" charset="0"/>
              <a:buChar char="•"/>
            </a:pPr>
            <a:r>
              <a:rPr lang="en-US" dirty="0">
                <a:latin typeface="+mn-lt"/>
              </a:rPr>
              <a:t>https://20797746.fs1.hubspotusercontent-na1.net/hubfs/20797746/Naloxone%20OTC%20Fact%20Sheet%20(1).pdf</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4</a:t>
            </a:fld>
            <a:endParaRPr lang="en-US"/>
          </a:p>
        </p:txBody>
      </p:sp>
    </p:spTree>
    <p:extLst>
      <p:ext uri="{BB962C8B-B14F-4D97-AF65-F5344CB8AC3E}">
        <p14:creationId xmlns:p14="http://schemas.microsoft.com/office/powerpoint/2010/main" val="20868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000000"/>
                </a:solidFill>
                <a:effectLst/>
                <a:latin typeface="+mn-lt"/>
              </a:rPr>
              <a:t>If you think that someone is overdosing on an opioid or another substance:</a:t>
            </a:r>
          </a:p>
          <a:p>
            <a:pPr marL="628650" lvl="1" indent="-171450" algn="l">
              <a:buFont typeface="Arial" panose="020B0604020202020204" pitchFamily="34" charset="0"/>
              <a:buChar char="•"/>
            </a:pPr>
            <a:r>
              <a:rPr lang="en-US" b="0" i="0" dirty="0">
                <a:solidFill>
                  <a:srgbClr val="000000"/>
                </a:solidFill>
                <a:effectLst/>
                <a:latin typeface="+mn-lt"/>
              </a:rPr>
              <a:t>Call 911 immediately.</a:t>
            </a:r>
          </a:p>
          <a:p>
            <a:pPr marL="628650" lvl="1" indent="-171450" algn="l">
              <a:buFont typeface="Arial" panose="020B0604020202020204" pitchFamily="34" charset="0"/>
              <a:buChar char="•"/>
            </a:pPr>
            <a:r>
              <a:rPr lang="en-US" b="0" i="0" dirty="0">
                <a:solidFill>
                  <a:srgbClr val="000000"/>
                </a:solidFill>
                <a:effectLst/>
                <a:latin typeface="+mn-lt"/>
              </a:rPr>
              <a:t>Give naloxone as quickly as possible</a:t>
            </a:r>
          </a:p>
          <a:p>
            <a:pPr marL="628650" lvl="1" indent="-171450" algn="l">
              <a:buFont typeface="Arial" panose="020B0604020202020204" pitchFamily="34" charset="0"/>
              <a:buChar char="•"/>
            </a:pPr>
            <a:r>
              <a:rPr lang="en-US" b="0" i="0" dirty="0">
                <a:solidFill>
                  <a:srgbClr val="000000"/>
                </a:solidFill>
                <a:effectLst/>
                <a:latin typeface="+mn-lt"/>
              </a:rPr>
              <a:t>Do not wait for emergency workers to arrive before giving naloxone.</a:t>
            </a:r>
          </a:p>
          <a:p>
            <a:pPr marL="628650" lvl="1" indent="-171450" algn="l">
              <a:buFont typeface="Arial" panose="020B0604020202020204" pitchFamily="34" charset="0"/>
              <a:buChar char="•"/>
            </a:pPr>
            <a:r>
              <a:rPr lang="en-US" b="0" i="0" dirty="0">
                <a:solidFill>
                  <a:srgbClr val="000000"/>
                </a:solidFill>
                <a:effectLst/>
                <a:latin typeface="+mn-lt"/>
              </a:rPr>
              <a:t>Try to keep the person awake and breathing.</a:t>
            </a:r>
          </a:p>
          <a:p>
            <a:pPr marL="628650" lvl="1" indent="-171450" algn="l">
              <a:buFont typeface="Arial" panose="020B0604020202020204" pitchFamily="34" charset="0"/>
              <a:buChar char="•"/>
            </a:pPr>
            <a:r>
              <a:rPr lang="en-US" b="0" i="0" dirty="0">
                <a:solidFill>
                  <a:srgbClr val="000000"/>
                </a:solidFill>
                <a:effectLst/>
                <a:latin typeface="+mn-lt"/>
              </a:rPr>
              <a:t>Lay the person on their side to prevent choking.</a:t>
            </a:r>
          </a:p>
          <a:p>
            <a:pPr marL="628650" lvl="1" indent="-171450" algn="l">
              <a:buFont typeface="Arial" panose="020B0604020202020204" pitchFamily="34" charset="0"/>
              <a:buChar char="•"/>
            </a:pPr>
            <a:r>
              <a:rPr lang="en-US" b="0" i="0" dirty="0">
                <a:solidFill>
                  <a:srgbClr val="000000"/>
                </a:solidFill>
                <a:effectLst/>
                <a:latin typeface="+mn-lt"/>
              </a:rPr>
              <a:t>Stay with the person until emergency workers arrive.</a:t>
            </a:r>
          </a:p>
          <a:p>
            <a:pPr marL="628650" lvl="1" indent="-171450" algn="l">
              <a:buFont typeface="Arial" panose="020B0604020202020204" pitchFamily="34" charset="0"/>
              <a:buChar char="•"/>
            </a:pPr>
            <a:r>
              <a:rPr lang="en-US" b="0" i="0" dirty="0">
                <a:solidFill>
                  <a:srgbClr val="000000"/>
                </a:solidFill>
                <a:effectLst/>
                <a:latin typeface="+mn-lt"/>
              </a:rPr>
              <a:t>Naloxone is a temporary treatment. More than one dose might be needed under some circumstances, especially if an overdose event involves illicitly manufactured fentanyl (IMFs).</a:t>
            </a:r>
          </a:p>
          <a:p>
            <a:pPr marL="0" indent="0">
              <a:buFont typeface="Arial" panose="020B0604020202020204" pitchFamily="34" charset="0"/>
              <a:buNone/>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dirty="0">
                <a:latin typeface="+mn-lt"/>
              </a:rPr>
              <a:t>https://www.cdc.gov/drugoverdose/featured-topics/naloxone.html</a:t>
            </a:r>
          </a:p>
        </p:txBody>
      </p:sp>
      <p:sp>
        <p:nvSpPr>
          <p:cNvPr id="4" name="Slide Number Placeholder 3"/>
          <p:cNvSpPr>
            <a:spLocks noGrp="1"/>
          </p:cNvSpPr>
          <p:nvPr>
            <p:ph type="sldNum" sz="quarter" idx="5"/>
          </p:nvPr>
        </p:nvSpPr>
        <p:spPr/>
        <p:txBody>
          <a:bodyPr/>
          <a:lstStyle/>
          <a:p>
            <a:fld id="{6240BC79-F116-464B-9DA1-CA86C31F82C5}" type="slidenum">
              <a:rPr lang="en-US" smtClean="0"/>
              <a:t>5</a:t>
            </a:fld>
            <a:endParaRPr lang="en-US"/>
          </a:p>
        </p:txBody>
      </p:sp>
    </p:spTree>
    <p:extLst>
      <p:ext uri="{BB962C8B-B14F-4D97-AF65-F5344CB8AC3E}">
        <p14:creationId xmlns:p14="http://schemas.microsoft.com/office/powerpoint/2010/main" val="9978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If you are unsure if the person is overdosing, there are obvious signs you can assess.</a:t>
            </a:r>
          </a:p>
          <a:p>
            <a:pPr marL="628650" lvl="1" indent="-171450">
              <a:buFont typeface="Arial" panose="020B0604020202020204" pitchFamily="34" charset="0"/>
              <a:buChar char="•"/>
            </a:pPr>
            <a:r>
              <a:rPr lang="en-US" dirty="0">
                <a:latin typeface="+mn-lt"/>
              </a:rPr>
              <a:t>Is the person breathing?</a:t>
            </a:r>
          </a:p>
          <a:p>
            <a:pPr marL="628650" lvl="1" indent="-171450">
              <a:buFont typeface="Arial" panose="020B0604020202020204" pitchFamily="34" charset="0"/>
              <a:buChar char="•"/>
            </a:pPr>
            <a:r>
              <a:rPr lang="en-US" dirty="0">
                <a:latin typeface="+mn-lt"/>
              </a:rPr>
              <a:t>Is the person responsive?</a:t>
            </a:r>
          </a:p>
          <a:p>
            <a:pPr marL="628650" lvl="1" indent="-171450">
              <a:buFont typeface="Arial" panose="020B0604020202020204" pitchFamily="34" charset="0"/>
              <a:buChar char="•"/>
            </a:pPr>
            <a:r>
              <a:rPr lang="en-US" dirty="0">
                <a:latin typeface="+mn-lt"/>
              </a:rPr>
              <a:t>Do they answer when you ‘shake and shout’ their name?</a:t>
            </a:r>
          </a:p>
          <a:p>
            <a:pPr marL="628650" lvl="1" indent="-171450">
              <a:buFont typeface="Arial" panose="020B0604020202020204" pitchFamily="34" charset="0"/>
              <a:buChar char="•"/>
            </a:pPr>
            <a:r>
              <a:rPr lang="en-US" dirty="0">
                <a:latin typeface="+mn-lt"/>
              </a:rPr>
              <a:t>Can the person speak?</a:t>
            </a:r>
          </a:p>
          <a:p>
            <a:pPr marL="628650" lvl="1" indent="-171450">
              <a:buFont typeface="Arial" panose="020B0604020202020204" pitchFamily="34" charset="0"/>
              <a:buChar char="•"/>
            </a:pPr>
            <a:r>
              <a:rPr lang="en-US" dirty="0">
                <a:latin typeface="+mn-lt"/>
              </a:rPr>
              <a:t>How is their skin color (especially lips and fingertips)?</a:t>
            </a:r>
          </a:p>
          <a:p>
            <a:pPr marL="1085850" lvl="2" indent="-171450">
              <a:buFont typeface="Arial" panose="020B0604020202020204" pitchFamily="34" charset="0"/>
              <a:buChar char="•"/>
            </a:pPr>
            <a:r>
              <a:rPr lang="en-US" dirty="0">
                <a:latin typeface="+mn-lt"/>
              </a:rPr>
              <a:t>Lighter-skinned people:</a:t>
            </a:r>
            <a:r>
              <a:rPr lang="en-US" baseline="0" dirty="0">
                <a:latin typeface="+mn-lt"/>
              </a:rPr>
              <a:t> </a:t>
            </a:r>
            <a:r>
              <a:rPr lang="en-US" dirty="0">
                <a:latin typeface="+mn-lt"/>
              </a:rPr>
              <a:t>skin tone turns bluish-purple</a:t>
            </a:r>
          </a:p>
          <a:p>
            <a:pPr marL="1085850" lvl="2" indent="-171450">
              <a:buFont typeface="Arial" panose="020B0604020202020204" pitchFamily="34" charset="0"/>
              <a:buChar char="•"/>
            </a:pPr>
            <a:r>
              <a:rPr lang="en-US" dirty="0">
                <a:latin typeface="+mn-lt"/>
              </a:rPr>
              <a:t>Darker-skinned people:</a:t>
            </a:r>
            <a:r>
              <a:rPr lang="en-US" baseline="0" dirty="0">
                <a:latin typeface="+mn-lt"/>
              </a:rPr>
              <a:t> </a:t>
            </a:r>
            <a:r>
              <a:rPr lang="en-US" dirty="0">
                <a:latin typeface="+mn-lt"/>
              </a:rPr>
              <a:t>skin tone turns grayish or ashen.</a:t>
            </a:r>
          </a:p>
          <a:p>
            <a:pPr marL="1085850" lvl="2"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How to check for responsiveness:</a:t>
            </a:r>
          </a:p>
          <a:p>
            <a:pPr marL="628650" lvl="1" indent="-171450">
              <a:buFont typeface="Arial" panose="020B0604020202020204" pitchFamily="34" charset="0"/>
              <a:buChar char="•"/>
            </a:pPr>
            <a:r>
              <a:rPr lang="en-US" dirty="0">
                <a:latin typeface="+mn-lt"/>
              </a:rPr>
              <a:t>Try to stimulate them awake through verbal and physical stimulation.</a:t>
            </a:r>
          </a:p>
          <a:p>
            <a:pPr marL="628650" lvl="1" indent="-171450">
              <a:buFont typeface="Arial" panose="020B0604020202020204" pitchFamily="34" charset="0"/>
              <a:buChar char="•"/>
            </a:pPr>
            <a:r>
              <a:rPr lang="en-US" dirty="0">
                <a:latin typeface="+mn-lt"/>
              </a:rPr>
              <a:t>Call their name</a:t>
            </a:r>
          </a:p>
          <a:p>
            <a:pPr marL="628650" lvl="1" indent="-171450">
              <a:buFont typeface="Arial" panose="020B0604020202020204" pitchFamily="34" charset="0"/>
              <a:buChar char="•"/>
            </a:pPr>
            <a:r>
              <a:rPr lang="en-US" dirty="0">
                <a:latin typeface="+mn-lt"/>
              </a:rPr>
              <a:t>Rub your knuckles into the sternum</a:t>
            </a:r>
          </a:p>
          <a:p>
            <a:pPr marL="628650" lvl="1" indent="-171450">
              <a:buFont typeface="Arial" panose="020B0604020202020204" pitchFamily="34" charset="0"/>
              <a:buChar char="•"/>
            </a:pPr>
            <a:r>
              <a:rPr lang="en-US" dirty="0">
                <a:latin typeface="+mn-lt"/>
              </a:rPr>
              <a:t>Rub your knuckles on their upper lip. </a:t>
            </a:r>
          </a:p>
          <a:p>
            <a:pPr marL="628650" lvl="1" indent="-171450">
              <a:buFont typeface="Arial" panose="020B0604020202020204" pitchFamily="34" charset="0"/>
              <a:buChar char="•"/>
            </a:pPr>
            <a:r>
              <a:rPr lang="en-US" dirty="0">
                <a:latin typeface="+mn-lt"/>
              </a:rPr>
              <a:t>Pinch the back of their arm.</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r>
              <a:rPr lang="en-US" dirty="0">
                <a:latin typeface="+mn-lt"/>
              </a:rPr>
              <a:t>https://harmreduction.org/issues/overdose-prevention/overview/overdose-basics/responding-to-opioid-overdose/</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6</a:t>
            </a:fld>
            <a:endParaRPr lang="en-US"/>
          </a:p>
        </p:txBody>
      </p:sp>
    </p:spTree>
    <p:extLst>
      <p:ext uri="{BB962C8B-B14F-4D97-AF65-F5344CB8AC3E}">
        <p14:creationId xmlns:p14="http://schemas.microsoft.com/office/powerpoint/2010/main" val="18179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 that the person may have overdosed and is unconscious</a:t>
            </a:r>
          </a:p>
          <a:p>
            <a:pPr marL="171450" indent="-171450">
              <a:buFont typeface="Arial" panose="020B0604020202020204" pitchFamily="34" charset="0"/>
              <a:buChar char="•"/>
            </a:pPr>
            <a:r>
              <a:rPr lang="en-US" dirty="0"/>
              <a:t>Give the person’s exact location</a:t>
            </a:r>
          </a:p>
          <a:p>
            <a:pPr marL="171450" indent="-171450">
              <a:buFont typeface="Arial" panose="020B0604020202020204" pitchFamily="34" charset="0"/>
              <a:buChar char="•"/>
            </a:pPr>
            <a:r>
              <a:rPr lang="en-US" dirty="0"/>
              <a:t>Naloxone  is not a substitute for emergency medical care</a:t>
            </a:r>
          </a:p>
          <a:p>
            <a:pPr marL="171450" indent="-171450">
              <a:buFont typeface="Arial" panose="020B0604020202020204" pitchFamily="34" charset="0"/>
              <a:buChar char="•"/>
            </a:pPr>
            <a:r>
              <a:rPr lang="en-US" dirty="0"/>
              <a:t>Naloxone ’s effect lasts for 60 to 120 minutes</a:t>
            </a:r>
          </a:p>
          <a:p>
            <a:pPr marL="171450" indent="-171450">
              <a:buFont typeface="Arial" panose="020B0604020202020204" pitchFamily="34" charset="0"/>
              <a:buChar char="•"/>
            </a:pPr>
            <a:r>
              <a:rPr lang="en-US" dirty="0"/>
              <a:t>Because most opioids last longer than that, the Naloxone  may wear off before the effects of the opioids wear off and the person might go into an overdose again.</a:t>
            </a:r>
            <a:endParaRPr lang="en-US" dirty="0">
              <a:latin typeface="+mn-lt"/>
            </a:endParaRP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When making the call:</a:t>
            </a:r>
          </a:p>
          <a:p>
            <a:pPr marL="628650" lvl="1" indent="-171450">
              <a:buFont typeface="Arial" panose="020B0604020202020204" pitchFamily="34" charset="0"/>
              <a:buChar char="•"/>
            </a:pPr>
            <a:r>
              <a:rPr lang="en-US" dirty="0">
                <a:latin typeface="+mn-lt"/>
              </a:rPr>
              <a:t>Tell the dispatcher exactly where you and the overdosing person are.  </a:t>
            </a:r>
          </a:p>
          <a:p>
            <a:pPr marL="628650" lvl="1" indent="-171450">
              <a:buFont typeface="Arial" panose="020B0604020202020204" pitchFamily="34" charset="0"/>
              <a:buChar char="•"/>
            </a:pPr>
            <a:r>
              <a:rPr lang="en-US" dirty="0">
                <a:latin typeface="+mn-lt"/>
              </a:rPr>
              <a:t>Give them as much information as possible so that they can find you (i.e., 3rd floor, or in the bathroom).</a:t>
            </a:r>
          </a:p>
          <a:p>
            <a:pPr marL="628650" lvl="1" indent="-171450">
              <a:buFont typeface="Arial" panose="020B0604020202020204" pitchFamily="34" charset="0"/>
              <a:buChar char="•"/>
            </a:pPr>
            <a:r>
              <a:rPr lang="en-US" dirty="0">
                <a:latin typeface="+mn-lt"/>
              </a:rPr>
              <a:t>When the paramedics arrive, tell them what you know about what drugs the person may have been using—as much information as possible.  </a:t>
            </a:r>
          </a:p>
          <a:p>
            <a:pPr marL="628650" lvl="1" indent="-171450">
              <a:buFont typeface="Arial" panose="020B0604020202020204" pitchFamily="34" charset="0"/>
              <a:buChar char="•"/>
            </a:pPr>
            <a:r>
              <a:rPr lang="en-US" dirty="0">
                <a:latin typeface="+mn-lt"/>
              </a:rPr>
              <a:t>If the paramedics suspect opioids, they will give the victim an injection or intranasal dose of naloxone.</a:t>
            </a:r>
          </a:p>
          <a:p>
            <a:pPr marL="628650" lvl="1" indent="-171450">
              <a:buFont typeface="Arial" panose="020B0604020202020204" pitchFamily="34" charset="0"/>
              <a:buChar char="•"/>
            </a:pPr>
            <a:endParaRPr lang="en-US" dirty="0">
              <a:latin typeface="+mn-lt"/>
            </a:endParaRP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7</a:t>
            </a:fld>
            <a:endParaRPr lang="en-US"/>
          </a:p>
        </p:txBody>
      </p:sp>
    </p:spTree>
    <p:extLst>
      <p:ext uri="{BB962C8B-B14F-4D97-AF65-F5344CB8AC3E}">
        <p14:creationId xmlns:p14="http://schemas.microsoft.com/office/powerpoint/2010/main" val="166035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Hold the nasal spray device with your thumb on the bottom of the plunger</a:t>
            </a:r>
          </a:p>
          <a:p>
            <a:pPr marL="171450" indent="-171450">
              <a:buFont typeface="Arial" panose="020B0604020202020204" pitchFamily="34" charset="0"/>
              <a:buChar char="•"/>
            </a:pPr>
            <a:r>
              <a:rPr lang="en-US" dirty="0"/>
              <a:t>Insert the nozzle into either nostril</a:t>
            </a:r>
          </a:p>
          <a:p>
            <a:pPr marL="171450" indent="-171450">
              <a:buFont typeface="Arial" panose="020B0604020202020204" pitchFamily="34" charset="0"/>
              <a:buChar char="•"/>
            </a:pPr>
            <a:r>
              <a:rPr lang="en-US" dirty="0"/>
              <a:t>Press the plunger firmly to give the first dose</a:t>
            </a:r>
          </a:p>
          <a:p>
            <a:pPr marL="171450" indent="-171450">
              <a:buFont typeface="Arial" panose="020B0604020202020204" pitchFamily="34" charset="0"/>
              <a:buChar char="•"/>
            </a:pPr>
            <a:r>
              <a:rPr lang="en-US" dirty="0"/>
              <a:t>1 nasal spray device contains 1 dose</a:t>
            </a:r>
          </a:p>
          <a:p>
            <a:pPr marL="171450" indent="-171450">
              <a:buFont typeface="Arial" panose="020B0604020202020204" pitchFamily="34" charset="0"/>
              <a:buChar char="•"/>
            </a:pPr>
            <a:r>
              <a:rPr lang="en-US" dirty="0"/>
              <a:t>Wait 2-3 minutes after the 1st dose to give the medicine time to work</a:t>
            </a:r>
          </a:p>
          <a:p>
            <a:pPr marL="171450" indent="-171450">
              <a:buFont typeface="Arial" panose="020B0604020202020204" pitchFamily="34" charset="0"/>
              <a:buChar char="•"/>
            </a:pPr>
            <a:r>
              <a:rPr lang="en-US" dirty="0"/>
              <a:t>Give another dose in the alternate nostril using a new device if the person does not respond to the first dose</a:t>
            </a:r>
          </a:p>
          <a:p>
            <a:pPr marL="171450" indent="-171450">
              <a:buFont typeface="Arial" panose="020B0604020202020204" pitchFamily="34" charset="0"/>
              <a:buChar char="•"/>
            </a:pPr>
            <a:r>
              <a:rPr lang="en-US" dirty="0"/>
              <a:t>Continue to give doses every 2-3 minutes until the person wakes up or until medical assistance arrives.</a:t>
            </a:r>
            <a:endParaRPr lang="en-US" dirty="0">
              <a:latin typeface="+mn-lt"/>
            </a:endParaRPr>
          </a:p>
          <a:p>
            <a:pPr marL="171450" indent="-171450">
              <a:buFont typeface="Arial" panose="020B0604020202020204" pitchFamily="34" charset="0"/>
              <a:buChar char="•"/>
            </a:pPr>
            <a:r>
              <a:rPr lang="en-US" dirty="0">
                <a:latin typeface="+mn-lt"/>
              </a:rPr>
              <a:t>More than one Naloxone Nasal Spray may be needed, this is why getting immediate medical care is critical</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https://20797746.fs1.hubspotusercontent-na1.net/hubfs/20797746/Naloxone%20Nasal%20Spray%204%20mg%20OTC%20Quick%20Start%20Guide.pdf</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https://www.mayoclinic.org/drugs-supplements/naloxone-nasal-route/side-effects/drg-20165181?p=1</a:t>
            </a:r>
          </a:p>
          <a:p>
            <a:pPr marL="628650" lvl="1" indent="-171450">
              <a:buFont typeface="Arial" panose="020B0604020202020204" pitchFamily="34" charset="0"/>
              <a:buChar char="•"/>
            </a:pPr>
            <a:endParaRPr lang="en-US" b="1" i="0" dirty="0">
              <a:solidFill>
                <a:srgbClr val="000000"/>
              </a:solidFill>
              <a:effectLst/>
              <a:latin typeface="+mn-lt"/>
            </a:endParaRPr>
          </a:p>
          <a:p>
            <a:pPr marL="628650" lvl="1" indent="-171450">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8</a:t>
            </a:fld>
            <a:endParaRPr lang="en-US"/>
          </a:p>
        </p:txBody>
      </p:sp>
    </p:spTree>
    <p:extLst>
      <p:ext uri="{BB962C8B-B14F-4D97-AF65-F5344CB8AC3E}">
        <p14:creationId xmlns:p14="http://schemas.microsoft.com/office/powerpoint/2010/main" val="132082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The recovery position is the specific positioning of an unconscious or unresponsive person to: </a:t>
            </a:r>
          </a:p>
          <a:p>
            <a:pPr marL="628650" lvl="1" indent="-171450">
              <a:buClr>
                <a:srgbClr val="D2D525"/>
              </a:buClr>
              <a:buFont typeface="Arial" panose="020B0604020202020204" pitchFamily="34" charset="0"/>
              <a:buChar char="•"/>
            </a:pPr>
            <a:r>
              <a:rPr lang="en-US" b="0" dirty="0"/>
              <a:t>Keep their airway open and draining</a:t>
            </a:r>
          </a:p>
          <a:p>
            <a:pPr marL="628650" lvl="1" indent="-171450">
              <a:buClr>
                <a:srgbClr val="D2D525"/>
              </a:buClr>
              <a:buFont typeface="Arial" panose="020B0604020202020204" pitchFamily="34" charset="0"/>
              <a:buChar char="•"/>
            </a:pPr>
            <a:r>
              <a:rPr lang="en-US" b="0" dirty="0"/>
              <a:t>To lower their chance of aspiration or choking</a:t>
            </a:r>
          </a:p>
          <a:p>
            <a:pPr marL="628650" lvl="1" indent="-171450">
              <a:buClr>
                <a:srgbClr val="D2D525"/>
              </a:buClr>
              <a:buFont typeface="Arial" panose="020B0604020202020204" pitchFamily="34" charset="0"/>
              <a:buChar char="•"/>
            </a:pPr>
            <a:endParaRPr lang="en-US" b="0" dirty="0"/>
          </a:p>
          <a:p>
            <a:pPr marL="171450" indent="-171450">
              <a:buClr>
                <a:srgbClr val="D2D525"/>
              </a:buClr>
              <a:buFont typeface="Arial" panose="020B0604020202020204" pitchFamily="34" charset="0"/>
              <a:buChar char="•"/>
            </a:pPr>
            <a:r>
              <a:rPr lang="en-US" b="0" dirty="0"/>
              <a:t>Kneel beside them. Make sure they are face up and straighten their arms and legs.</a:t>
            </a:r>
          </a:p>
          <a:p>
            <a:pPr marL="171450" indent="-171450">
              <a:buClr>
                <a:srgbClr val="D2D525"/>
              </a:buClr>
              <a:buFont typeface="Arial" panose="020B0604020202020204" pitchFamily="34" charset="0"/>
              <a:buChar char="•"/>
            </a:pPr>
            <a:r>
              <a:rPr lang="en-US" b="0" dirty="0"/>
              <a:t>Take the arm closest to you and fold it over their chest.</a:t>
            </a:r>
          </a:p>
          <a:p>
            <a:pPr marL="171450" indent="-171450">
              <a:buClr>
                <a:srgbClr val="D2D525"/>
              </a:buClr>
              <a:buFont typeface="Arial" panose="020B0604020202020204" pitchFamily="34" charset="0"/>
              <a:buChar char="•"/>
            </a:pPr>
            <a:r>
              <a:rPr lang="en-US" b="0" dirty="0"/>
              <a:t>Take the arm farthest from you and extend it away from the body.</a:t>
            </a:r>
          </a:p>
          <a:p>
            <a:pPr marL="171450" indent="-171450">
              <a:buClr>
                <a:srgbClr val="D2D525"/>
              </a:buClr>
              <a:buFont typeface="Arial" panose="020B0604020202020204" pitchFamily="34" charset="0"/>
              <a:buChar char="•"/>
            </a:pPr>
            <a:r>
              <a:rPr lang="en-US" b="0" dirty="0"/>
              <a:t>Bend the leg closest to you at the knee.</a:t>
            </a:r>
          </a:p>
          <a:p>
            <a:pPr marL="171450" indent="-171450">
              <a:buClr>
                <a:srgbClr val="D2D525"/>
              </a:buClr>
              <a:buFont typeface="Arial" panose="020B0604020202020204" pitchFamily="34" charset="0"/>
              <a:buChar char="•"/>
            </a:pPr>
            <a:r>
              <a:rPr lang="en-US" b="0" dirty="0"/>
              <a:t>Support the person's head and neck with one hand. Hold the bent knee and roll the person away from you.</a:t>
            </a:r>
          </a:p>
          <a:p>
            <a:pPr marL="171450" indent="-171450">
              <a:buClr>
                <a:srgbClr val="D2D525"/>
              </a:buClr>
              <a:buFont typeface="Arial" panose="020B0604020202020204" pitchFamily="34" charset="0"/>
              <a:buChar char="•"/>
            </a:pPr>
            <a:r>
              <a:rPr lang="en-US" b="0" dirty="0"/>
              <a:t>Tilt the person's head back to keep the airway clear and open.</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Once you have determined that the person has emerged from the overdose and the person is breathing regularly, place them in the recovery position to prevent aspiration or choking.</a:t>
            </a:r>
          </a:p>
          <a:p>
            <a:pPr marL="171450" indent="-171450">
              <a:buFont typeface="Arial" panose="020B0604020202020204" pitchFamily="34" charset="0"/>
              <a:buChar char="•"/>
            </a:pPr>
            <a:r>
              <a:rPr lang="en-US" dirty="0">
                <a:latin typeface="+mn-lt"/>
              </a:rPr>
              <a:t>Effects of Naloxone  vary lasting 60-120 minutes, stay with the person in case another dose of Naloxone  is necessary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https://www.healthline.com/health/first-aid/recovery-position#definition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CDPH Administering Naloxone: https://youtu.be/nurz9qPGKws?feature=shared</a:t>
            </a:r>
          </a:p>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9</a:t>
            </a:fld>
            <a:endParaRPr lang="en-US"/>
          </a:p>
        </p:txBody>
      </p:sp>
    </p:spTree>
    <p:extLst>
      <p:ext uri="{BB962C8B-B14F-4D97-AF65-F5344CB8AC3E}">
        <p14:creationId xmlns:p14="http://schemas.microsoft.com/office/powerpoint/2010/main" val="197052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EFF3-40D7-E148-9657-B85D7E97F8ED}"/>
              </a:ext>
            </a:extLst>
          </p:cNvPr>
          <p:cNvPicPr>
            <a:picLocks noChangeAspect="1"/>
          </p:cNvPicPr>
          <p:nvPr userDrawn="1"/>
        </p:nvPicPr>
        <p:blipFill rotWithShape="1">
          <a:blip r:embed="rId2">
            <a:alphaModFix/>
          </a:blip>
          <a:srcRect b="15182"/>
          <a:stretch/>
        </p:blipFill>
        <p:spPr>
          <a:xfrm>
            <a:off x="0" y="2730525"/>
            <a:ext cx="12192000" cy="4127475"/>
          </a:xfrm>
          <a:prstGeom prst="rect">
            <a:avLst/>
          </a:prstGeom>
        </p:spPr>
      </p:pic>
      <p:sp>
        <p:nvSpPr>
          <p:cNvPr id="2" name="Title 1"/>
          <p:cNvSpPr>
            <a:spLocks noGrp="1"/>
          </p:cNvSpPr>
          <p:nvPr>
            <p:ph type="ctrTitle"/>
          </p:nvPr>
        </p:nvSpPr>
        <p:spPr>
          <a:xfrm>
            <a:off x="4580879" y="3787796"/>
            <a:ext cx="6605386" cy="1411698"/>
          </a:xfrm>
        </p:spPr>
        <p:txBody>
          <a:bodyPr anchor="b">
            <a:normAutofit/>
          </a:bodyPr>
          <a:lstStyle>
            <a:lvl1pPr algn="r">
              <a:lnSpc>
                <a:spcPct val="100000"/>
              </a:lnSpc>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80879" y="5199737"/>
            <a:ext cx="6605386" cy="806824"/>
          </a:xfrm>
        </p:spPr>
        <p:txBody>
          <a:bodyPr anchor="b" anchorCtr="0">
            <a:noAutofit/>
          </a:bodyPr>
          <a:lstStyle>
            <a:lvl1pPr marL="0" indent="0" algn="r">
              <a:lnSpc>
                <a:spcPct val="100000"/>
              </a:lnSpc>
              <a:buNone/>
              <a:defRPr sz="2800">
                <a:solidFill>
                  <a:schemeClr val="accent2"/>
                </a:solidFill>
              </a:defRPr>
            </a:lvl1pPr>
            <a:lvl2pPr marL="502894" indent="0" algn="ctr">
              <a:buNone/>
              <a:defRPr sz="2200"/>
            </a:lvl2pPr>
            <a:lvl3pPr marL="1005790" indent="0" algn="ctr">
              <a:buNone/>
              <a:defRPr sz="1980"/>
            </a:lvl3pPr>
            <a:lvl4pPr marL="1508685" indent="0" algn="ctr">
              <a:buNone/>
              <a:defRPr sz="1760"/>
            </a:lvl4pPr>
            <a:lvl5pPr marL="2011580" indent="0" algn="ctr">
              <a:buNone/>
              <a:defRPr sz="1760"/>
            </a:lvl5pPr>
            <a:lvl6pPr marL="2514474" indent="0" algn="ctr">
              <a:buNone/>
              <a:defRPr sz="1760"/>
            </a:lvl6pPr>
            <a:lvl7pPr marL="3017370" indent="0" algn="ctr">
              <a:buNone/>
              <a:defRPr sz="1760"/>
            </a:lvl7pPr>
            <a:lvl8pPr marL="3520264" indent="0" algn="ctr">
              <a:buNone/>
              <a:defRPr sz="1760"/>
            </a:lvl8pPr>
            <a:lvl9pPr marL="4023158" indent="0" algn="ctr">
              <a:buNone/>
              <a:defRPr sz="1760"/>
            </a:lvl9pPr>
          </a:lstStyle>
          <a:p>
            <a:r>
              <a:rPr lang="en-US" dirty="0"/>
              <a:t>Click to edit Master subtitle style</a:t>
            </a:r>
          </a:p>
        </p:txBody>
      </p:sp>
      <p:pic>
        <p:nvPicPr>
          <p:cNvPr id="7" name="Picture 6">
            <a:extLst>
              <a:ext uri="{FF2B5EF4-FFF2-40B4-BE49-F238E27FC236}">
                <a16:creationId xmlns:a16="http://schemas.microsoft.com/office/drawing/2014/main" id="{EDA9F5CD-94CE-3540-9F4E-AC344B5F519F}"/>
              </a:ext>
            </a:extLst>
          </p:cNvPr>
          <p:cNvPicPr>
            <a:picLocks noChangeAspect="1"/>
          </p:cNvPicPr>
          <p:nvPr userDrawn="1"/>
        </p:nvPicPr>
        <p:blipFill>
          <a:blip r:embed="rId3"/>
          <a:stretch>
            <a:fillRect/>
          </a:stretch>
        </p:blipFill>
        <p:spPr>
          <a:xfrm>
            <a:off x="788766" y="5565595"/>
            <a:ext cx="1199829" cy="589661"/>
          </a:xfrm>
          <a:prstGeom prst="rect">
            <a:avLst/>
          </a:prstGeom>
        </p:spPr>
      </p:pic>
      <p:pic>
        <p:nvPicPr>
          <p:cNvPr id="9" name="Picture 8">
            <a:extLst>
              <a:ext uri="{FF2B5EF4-FFF2-40B4-BE49-F238E27FC236}">
                <a16:creationId xmlns:a16="http://schemas.microsoft.com/office/drawing/2014/main" id="{CD015A2A-C02E-894C-8740-12D1D28A7DE5}"/>
              </a:ext>
            </a:extLst>
          </p:cNvPr>
          <p:cNvPicPr>
            <a:picLocks noChangeAspect="1"/>
          </p:cNvPicPr>
          <p:nvPr userDrawn="1"/>
        </p:nvPicPr>
        <p:blipFill>
          <a:blip r:embed="rId4"/>
          <a:stretch>
            <a:fillRect/>
          </a:stretch>
        </p:blipFill>
        <p:spPr>
          <a:xfrm>
            <a:off x="2364420" y="5163677"/>
            <a:ext cx="1621650" cy="991579"/>
          </a:xfrm>
          <a:prstGeom prst="rect">
            <a:avLst/>
          </a:prstGeom>
        </p:spPr>
      </p:pic>
      <p:pic>
        <p:nvPicPr>
          <p:cNvPr id="8" name="Picture 7">
            <a:extLst>
              <a:ext uri="{FF2B5EF4-FFF2-40B4-BE49-F238E27FC236}">
                <a16:creationId xmlns:a16="http://schemas.microsoft.com/office/drawing/2014/main" id="{68C3A740-B3A1-497B-B63F-1897B6D39A1D}"/>
              </a:ext>
            </a:extLst>
          </p:cNvPr>
          <p:cNvPicPr>
            <a:picLocks noChangeAspect="1"/>
          </p:cNvPicPr>
          <p:nvPr userDrawn="1"/>
        </p:nvPicPr>
        <p:blipFill>
          <a:blip r:embed="rId5"/>
          <a:stretch>
            <a:fillRect/>
          </a:stretch>
        </p:blipFill>
        <p:spPr>
          <a:xfrm>
            <a:off x="7537139" y="409806"/>
            <a:ext cx="3475478" cy="2330824"/>
          </a:xfrm>
          <a:prstGeom prst="rect">
            <a:avLst/>
          </a:prstGeom>
        </p:spPr>
      </p:pic>
    </p:spTree>
    <p:extLst>
      <p:ext uri="{BB962C8B-B14F-4D97-AF65-F5344CB8AC3E}">
        <p14:creationId xmlns:p14="http://schemas.microsoft.com/office/powerpoint/2010/main" val="5079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r>
              <a:rPr lang="en-US" dirty="0"/>
              <a:t>Click to edit Master title style</a:t>
            </a:r>
          </a:p>
        </p:txBody>
      </p:sp>
      <p:sp>
        <p:nvSpPr>
          <p:cNvPr id="3" name="Content Placeholder 2"/>
          <p:cNvSpPr>
            <a:spLocks noGrp="1"/>
          </p:cNvSpPr>
          <p:nvPr>
            <p:ph idx="1"/>
          </p:nvPr>
        </p:nvSpPr>
        <p:spPr>
          <a:xfrm>
            <a:off x="1108365" y="1008536"/>
            <a:ext cx="9975272" cy="4639235"/>
          </a:xfrm>
        </p:spPr>
        <p:txBody>
          <a:bodyPr numCol="1" spcCol="457200">
            <a:noAutofit/>
          </a:bodyPr>
          <a:lstStyle>
            <a:lvl1pPr marL="171442" indent="-171442">
              <a:lnSpc>
                <a:spcPct val="100000"/>
              </a:lnSpc>
              <a:spcBef>
                <a:spcPts val="0"/>
              </a:spcBef>
              <a:spcAft>
                <a:spcPts val="1200"/>
              </a:spcAft>
              <a:buFont typeface="Arial" panose="020B0604020202020204" pitchFamily="34" charset="0"/>
              <a:buChar char="•"/>
              <a:defRPr sz="3200"/>
            </a:lvl1pPr>
            <a:lvl2pPr marL="534961" indent="-174617">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2pPr>
            <a:lvl3pPr marL="895306" indent="-176205">
              <a:lnSpc>
                <a:spcPct val="100000"/>
              </a:lnSpc>
              <a:spcBef>
                <a:spcPts val="0"/>
              </a:spcBef>
              <a:spcAft>
                <a:spcPts val="1200"/>
              </a:spcAft>
              <a:buFont typeface="Arial" panose="020B0604020202020204" pitchFamily="34" charset="0"/>
              <a:buChar char="•"/>
              <a:defRPr lang="en-US" sz="2400" b="0" i="0" kern="1200" dirty="0" smtClean="0">
                <a:solidFill>
                  <a:schemeClr val="tx1"/>
                </a:solidFill>
                <a:latin typeface="Arial" panose="020B0604020202020204" pitchFamily="34" charset="0"/>
                <a:ea typeface="+mn-ea"/>
                <a:cs typeface="+mn-cs"/>
              </a:defRPr>
            </a:lvl3pPr>
            <a:lvl4pPr marL="1254063" indent="-174617">
              <a:lnSpc>
                <a:spcPct val="100000"/>
              </a:lnSpc>
              <a:spcBef>
                <a:spcPts val="0"/>
              </a:spcBef>
              <a:spcAft>
                <a:spcPts val="1200"/>
              </a:spcAft>
              <a:buFont typeface="Arial" panose="020B0604020202020204" pitchFamily="34" charset="0"/>
              <a:buChar char="•"/>
              <a:defRPr lang="en-US" sz="2400" b="0" i="0" kern="1200" dirty="0" smtClean="0">
                <a:solidFill>
                  <a:schemeClr val="tx1"/>
                </a:solidFill>
                <a:latin typeface="Arial" panose="020B0604020202020204" pitchFamily="34" charset="0"/>
                <a:ea typeface="+mn-ea"/>
                <a:cs typeface="+mn-cs"/>
              </a:defRPr>
            </a:lvl4pPr>
            <a:lvl5pPr marL="1614408" indent="-174617">
              <a:lnSpc>
                <a:spcPct val="100000"/>
              </a:lnSpc>
              <a:spcBef>
                <a:spcPts val="0"/>
              </a:spcBef>
              <a:spcAft>
                <a:spcPts val="1200"/>
              </a:spcAft>
              <a:buFont typeface="Arial" panose="020B0604020202020204" pitchFamily="34" charset="0"/>
              <a:buChar char="•"/>
              <a:defRPr lang="en-GB" sz="2400" b="0" i="0" kern="1200" dirty="0">
                <a:solidFill>
                  <a:schemeClr val="tx1"/>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11083640" y="6152029"/>
            <a:ext cx="831273" cy="403412"/>
          </a:xfrm>
          <a:prstGeom prst="rect">
            <a:avLst/>
          </a:prstGeom>
        </p:spPr>
        <p:txBody>
          <a:bodyPr/>
          <a:lstStyle>
            <a:lvl1pPr>
              <a:lnSpc>
                <a:spcPct val="100000"/>
              </a:lnSpc>
              <a:defRPr/>
            </a:lvl1pPr>
          </a:lstStyle>
          <a:p>
            <a:fld id="{55A62DCB-81B4-C14F-949A-831535C291BC}" type="slidenum">
              <a:rPr lang="en-US" smtClean="0"/>
              <a:pPr/>
              <a:t>‹#›</a:t>
            </a:fld>
            <a:endParaRPr lang="en-US" dirty="0"/>
          </a:p>
        </p:txBody>
      </p:sp>
    </p:spTree>
    <p:extLst>
      <p:ext uri="{BB962C8B-B14F-4D97-AF65-F5344CB8AC3E}">
        <p14:creationId xmlns:p14="http://schemas.microsoft.com/office/powerpoint/2010/main" val="397238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r>
              <a:rPr lang="en-US" dirty="0"/>
              <a:t>Click to edit Master title style</a:t>
            </a:r>
          </a:p>
        </p:txBody>
      </p:sp>
      <p:sp>
        <p:nvSpPr>
          <p:cNvPr id="3" name="Content Placeholder 2"/>
          <p:cNvSpPr>
            <a:spLocks noGrp="1"/>
          </p:cNvSpPr>
          <p:nvPr>
            <p:ph idx="1"/>
          </p:nvPr>
        </p:nvSpPr>
        <p:spPr>
          <a:xfrm>
            <a:off x="1108367" y="1008536"/>
            <a:ext cx="4710544"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83640" y="6152029"/>
            <a:ext cx="831273" cy="403412"/>
          </a:xfrm>
          <a:prstGeom prst="rect">
            <a:avLst/>
          </a:prstGeom>
        </p:spPr>
        <p:txBody>
          <a:bodyPr/>
          <a:lstStyle>
            <a:lvl1pPr>
              <a:lnSpc>
                <a:spcPct val="100000"/>
              </a:lnSpc>
              <a:defRPr/>
            </a:lvl1pPr>
          </a:lstStyle>
          <a:p>
            <a:fld id="{55A62DCB-81B4-C14F-949A-831535C291BC}" type="slidenum">
              <a:rPr lang="en-US" smtClean="0"/>
              <a:pPr/>
              <a:t>‹#›</a:t>
            </a:fld>
            <a:endParaRPr lang="en-US"/>
          </a:p>
        </p:txBody>
      </p:sp>
      <p:sp>
        <p:nvSpPr>
          <p:cNvPr id="7" name="Content Placeholder 2">
            <a:extLst>
              <a:ext uri="{FF2B5EF4-FFF2-40B4-BE49-F238E27FC236}">
                <a16:creationId xmlns:a16="http://schemas.microsoft.com/office/drawing/2014/main" id="{679889DE-2630-4327-AA1A-1DE40E82737A}"/>
              </a:ext>
            </a:extLst>
          </p:cNvPr>
          <p:cNvSpPr>
            <a:spLocks noGrp="1"/>
          </p:cNvSpPr>
          <p:nvPr>
            <p:ph idx="13"/>
          </p:nvPr>
        </p:nvSpPr>
        <p:spPr>
          <a:xfrm>
            <a:off x="6394685" y="1008536"/>
            <a:ext cx="4710547"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p:txBody>
          <a:bodyPr>
            <a:normAutofit/>
          </a:bodyPr>
          <a:lstStyle>
            <a:lvl1pPr>
              <a:defRPr sz="4000"/>
            </a:lvl1pPr>
          </a:lstStyle>
          <a:p>
            <a:r>
              <a:rPr lang="en-US" dirty="0"/>
              <a:t>Click to edit Master title style</a:t>
            </a:r>
          </a:p>
        </p:txBody>
      </p:sp>
      <p:sp>
        <p:nvSpPr>
          <p:cNvPr id="4" name="Slide Number Placeholder 3">
            <a:extLst>
              <a:ext uri="{FF2B5EF4-FFF2-40B4-BE49-F238E27FC236}">
                <a16:creationId xmlns:a16="http://schemas.microsoft.com/office/drawing/2014/main" id="{25340201-AC87-FA4A-A3F5-9CDD758FFF73}"/>
              </a:ext>
            </a:extLst>
          </p:cNvPr>
          <p:cNvSpPr>
            <a:spLocks noGrp="1"/>
          </p:cNvSpPr>
          <p:nvPr>
            <p:ph type="sldNum" sz="quarter" idx="11"/>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6" name="Text Placeholder 5">
            <a:extLst>
              <a:ext uri="{FF2B5EF4-FFF2-40B4-BE49-F238E27FC236}">
                <a16:creationId xmlns:a16="http://schemas.microsoft.com/office/drawing/2014/main" id="{75528339-A8C7-8243-BFBD-34D6B43B2116}"/>
              </a:ext>
            </a:extLst>
          </p:cNvPr>
          <p:cNvSpPr>
            <a:spLocks noGrp="1"/>
          </p:cNvSpPr>
          <p:nvPr>
            <p:ph type="body" sz="quarter" idx="12"/>
          </p:nvPr>
        </p:nvSpPr>
        <p:spPr>
          <a:xfrm>
            <a:off x="1108369" y="1008529"/>
            <a:ext cx="4710545" cy="5143500"/>
          </a:xfrm>
        </p:spPr>
        <p:txBody>
          <a:bodyPr>
            <a:normAutofit/>
          </a:bodyPr>
          <a:lstStyle>
            <a:lvl1pPr>
              <a:defRPr sz="3000"/>
            </a:lvl1pPr>
            <a:lvl2pPr>
              <a:defRPr sz="3000"/>
            </a:lvl2pPr>
            <a:lvl3pPr>
              <a:defRPr sz="3000"/>
            </a:lvl3pPr>
            <a:lvl4pPr>
              <a:defRPr sz="3000"/>
            </a:lvl4pPr>
            <a:lvl5pPr>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84883" y="1008530"/>
            <a:ext cx="3330000" cy="3227294"/>
          </a:xfrm>
        </p:spPr>
        <p:txBody>
          <a:bodyPr/>
          <a:lstStyle/>
          <a:p>
            <a:endParaRPr lang="en-US"/>
          </a:p>
        </p:txBody>
      </p:sp>
    </p:spTree>
    <p:extLst>
      <p:ext uri="{BB962C8B-B14F-4D97-AF65-F5344CB8AC3E}">
        <p14:creationId xmlns:p14="http://schemas.microsoft.com/office/powerpoint/2010/main" val="159911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a:xfrm>
            <a:off x="781236" y="398174"/>
            <a:ext cx="5193436" cy="3030827"/>
          </a:xfrm>
        </p:spPr>
        <p:txBody>
          <a:bodyPr>
            <a:normAutofit/>
          </a:bodyPr>
          <a:lstStyle>
            <a:lvl1pPr>
              <a:defRPr sz="2800"/>
            </a:lvl1pPr>
          </a:lstStyle>
          <a:p>
            <a:r>
              <a:rPr lang="en-US" dirty="0"/>
              <a:t>Click to edit Master title style</a:t>
            </a:r>
          </a:p>
        </p:txBody>
      </p:sp>
      <p:sp>
        <p:nvSpPr>
          <p:cNvPr id="4" name="Slide Number Placeholder 3">
            <a:extLst>
              <a:ext uri="{FF2B5EF4-FFF2-40B4-BE49-F238E27FC236}">
                <a16:creationId xmlns:a16="http://schemas.microsoft.com/office/drawing/2014/main" id="{25340201-AC87-FA4A-A3F5-9CDD758FFF73}"/>
              </a:ext>
            </a:extLst>
          </p:cNvPr>
          <p:cNvSpPr>
            <a:spLocks noGrp="1"/>
          </p:cNvSpPr>
          <p:nvPr>
            <p:ph type="sldNum" sz="quarter" idx="11"/>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73097" y="1008538"/>
            <a:ext cx="4710545" cy="4639235"/>
          </a:xfrm>
        </p:spPr>
        <p:txBody>
          <a:bodyPr/>
          <a:lstStyle/>
          <a:p>
            <a:endParaRPr lang="en-US" dirty="0"/>
          </a:p>
        </p:txBody>
      </p:sp>
    </p:spTree>
    <p:extLst>
      <p:ext uri="{BB962C8B-B14F-4D97-AF65-F5344CB8AC3E}">
        <p14:creationId xmlns:p14="http://schemas.microsoft.com/office/powerpoint/2010/main" val="277473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6" name="Picture Placeholder 5">
            <a:extLst>
              <a:ext uri="{FF2B5EF4-FFF2-40B4-BE49-F238E27FC236}">
                <a16:creationId xmlns:a16="http://schemas.microsoft.com/office/drawing/2014/main" id="{F633DD04-A8B6-CE47-820C-A281ABBE5E6D}"/>
              </a:ext>
            </a:extLst>
          </p:cNvPr>
          <p:cNvSpPr>
            <a:spLocks noGrp="1"/>
          </p:cNvSpPr>
          <p:nvPr>
            <p:ph type="pic" sz="quarter" idx="13"/>
          </p:nvPr>
        </p:nvSpPr>
        <p:spPr>
          <a:xfrm>
            <a:off x="1108369" y="1008538"/>
            <a:ext cx="9975273" cy="4639235"/>
          </a:xfrm>
        </p:spPr>
        <p:txBody>
          <a:bodyPr/>
          <a:lstStyle/>
          <a:p>
            <a:endParaRPr lang="en-US" dirty="0"/>
          </a:p>
        </p:txBody>
      </p:sp>
    </p:spTree>
    <p:extLst>
      <p:ext uri="{BB962C8B-B14F-4D97-AF65-F5344CB8AC3E}">
        <p14:creationId xmlns:p14="http://schemas.microsoft.com/office/powerpoint/2010/main" val="109473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Footer Only -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5" name="Title 1">
            <a:extLst>
              <a:ext uri="{FF2B5EF4-FFF2-40B4-BE49-F238E27FC236}">
                <a16:creationId xmlns:a16="http://schemas.microsoft.com/office/drawing/2014/main" id="{C4FA6587-AB81-4267-890C-78E17E6416F2}"/>
              </a:ext>
            </a:extLst>
          </p:cNvPr>
          <p:cNvSpPr>
            <a:spLocks noGrp="1"/>
          </p:cNvSpPr>
          <p:nvPr>
            <p:ph type="title"/>
          </p:nvPr>
        </p:nvSpPr>
        <p:spPr>
          <a:xfrm>
            <a:off x="1108365" y="398174"/>
            <a:ext cx="9975272" cy="610356"/>
          </a:xfrm>
        </p:spPr>
        <p:txBody>
          <a:bodyPr/>
          <a:lstStyle/>
          <a:p>
            <a:r>
              <a:rPr lang="en-US"/>
              <a:t>Click to edit Master title style</a:t>
            </a:r>
          </a:p>
        </p:txBody>
      </p:sp>
    </p:spTree>
    <p:extLst>
      <p:ext uri="{BB962C8B-B14F-4D97-AF65-F5344CB8AC3E}">
        <p14:creationId xmlns:p14="http://schemas.microsoft.com/office/powerpoint/2010/main" val="27625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365" y="398174"/>
            <a:ext cx="9975272" cy="610356"/>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1108365" y="1008529"/>
            <a:ext cx="9975272" cy="516843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B7E03F7A-309C-0D41-9E71-0771854B3F9E}"/>
              </a:ext>
            </a:extLst>
          </p:cNvPr>
          <p:cNvSpPr/>
          <p:nvPr userDrawn="1"/>
        </p:nvSpPr>
        <p:spPr>
          <a:xfrm>
            <a:off x="0" y="6656294"/>
            <a:ext cx="12192000" cy="201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78"/>
            <a:endParaRPr lang="en-US" sz="1800">
              <a:solidFill>
                <a:srgbClr val="FFFFFF"/>
              </a:solidFill>
            </a:endParaRPr>
          </a:p>
        </p:txBody>
      </p:sp>
      <p:pic>
        <p:nvPicPr>
          <p:cNvPr id="8" name="Picture 7">
            <a:extLst>
              <a:ext uri="{FF2B5EF4-FFF2-40B4-BE49-F238E27FC236}">
                <a16:creationId xmlns:a16="http://schemas.microsoft.com/office/drawing/2014/main" id="{5C6D397A-CAB7-7E4E-8196-C40CA94630EA}"/>
              </a:ext>
            </a:extLst>
          </p:cNvPr>
          <p:cNvPicPr>
            <a:picLocks noChangeAspect="1"/>
          </p:cNvPicPr>
          <p:nvPr userDrawn="1"/>
        </p:nvPicPr>
        <p:blipFill>
          <a:blip r:embed="rId9"/>
          <a:srcRect/>
          <a:stretch/>
        </p:blipFill>
        <p:spPr>
          <a:xfrm>
            <a:off x="1108369" y="6151835"/>
            <a:ext cx="826964" cy="403606"/>
          </a:xfrm>
          <a:prstGeom prst="rect">
            <a:avLst/>
          </a:prstGeom>
        </p:spPr>
      </p:pic>
      <p:pic>
        <p:nvPicPr>
          <p:cNvPr id="9" name="Picture 8">
            <a:extLst>
              <a:ext uri="{FF2B5EF4-FFF2-40B4-BE49-F238E27FC236}">
                <a16:creationId xmlns:a16="http://schemas.microsoft.com/office/drawing/2014/main" id="{F6753247-9A49-D342-ABFA-36016D0DCA6B}"/>
              </a:ext>
            </a:extLst>
          </p:cNvPr>
          <p:cNvPicPr>
            <a:picLocks noChangeAspect="1"/>
          </p:cNvPicPr>
          <p:nvPr userDrawn="1"/>
        </p:nvPicPr>
        <p:blipFill>
          <a:blip r:embed="rId10"/>
          <a:srcRect/>
          <a:stretch/>
        </p:blipFill>
        <p:spPr>
          <a:xfrm>
            <a:off x="2157984" y="6063142"/>
            <a:ext cx="826964" cy="492299"/>
          </a:xfrm>
          <a:prstGeom prst="rect">
            <a:avLst/>
          </a:prstGeom>
        </p:spPr>
      </p:pic>
      <p:sp>
        <p:nvSpPr>
          <p:cNvPr id="11"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083640" y="6152029"/>
            <a:ext cx="831273"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defTabSz="457178"/>
            <a:fld id="{55A62DCB-81B4-C14F-949A-831535C291BC}" type="slidenum">
              <a:rPr lang="en-US" smtClean="0"/>
              <a:pPr defTabSz="457178"/>
              <a:t>‹#›</a:t>
            </a:fld>
            <a:endParaRPr lang="en-US" dirty="0"/>
          </a:p>
        </p:txBody>
      </p:sp>
      <p:pic>
        <p:nvPicPr>
          <p:cNvPr id="12" name="Picture 3" descr="Universal disability access symbols.">
            <a:extLst>
              <a:ext uri="{FF2B5EF4-FFF2-40B4-BE49-F238E27FC236}">
                <a16:creationId xmlns:a16="http://schemas.microsoft.com/office/drawing/2014/main" id="{E7357716-921D-430A-ADA0-C6A79D128210}"/>
              </a:ext>
            </a:extLst>
          </p:cNvPr>
          <p:cNvPicPr>
            <a:picLocks noChangeAspect="1" noChangeArrowheads="1"/>
          </p:cNvPicPr>
          <p:nvPr userDrawn="1"/>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0189" y="6254122"/>
            <a:ext cx="1732815" cy="2847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B2B6CC-851D-46B5-8596-F248001CA0F6}"/>
              </a:ext>
            </a:extLst>
          </p:cNvPr>
          <p:cNvSpPr>
            <a:spLocks noChangeArrowheads="1"/>
          </p:cNvSpPr>
          <p:nvPr userDrawn="1"/>
        </p:nvSpPr>
        <p:spPr bwMode="auto">
          <a:xfrm>
            <a:off x="7643004" y="6136660"/>
            <a:ext cx="35519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323" rtl="0" eaLnBrk="0" fontAlgn="base" latinLnBrk="0" hangingPunct="0">
              <a:lnSpc>
                <a:spcPct val="100000"/>
              </a:lnSpc>
              <a:spcBef>
                <a:spcPct val="0"/>
              </a:spcBef>
              <a:spcAft>
                <a:spcPct val="0"/>
              </a:spcAft>
              <a:buClrTx/>
              <a:buSzTx/>
              <a:buFontTx/>
              <a:buNone/>
              <a:tabLst/>
              <a:defRPr/>
            </a:pPr>
            <a:r>
              <a:rPr lang="en-US" sz="900" b="0" u="none" dirty="0">
                <a:effectLst/>
                <a:latin typeface="Arial" panose="020B0604020202020204" pitchFamily="34" charset="0"/>
                <a:ea typeface="Calibri" panose="020F0502020204030204" pitchFamily="34" charset="0"/>
                <a:cs typeface="Arial" panose="020B0604020202020204" pitchFamily="34" charset="0"/>
              </a:rPr>
              <a:t>Requests for disability accommodations may be made by phoning </a:t>
            </a:r>
            <a:r>
              <a:rPr lang="en-US" sz="9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415-473-6731</a:t>
            </a:r>
            <a:r>
              <a:rPr lang="en-US" sz="900" b="0" u="none" dirty="0">
                <a:effectLst/>
                <a:latin typeface="Arial" panose="020B0604020202020204" pitchFamily="34" charset="0"/>
                <a:ea typeface="Calibri" panose="020F0502020204030204" pitchFamily="34" charset="0"/>
                <a:cs typeface="Arial" panose="020B0604020202020204" pitchFamily="34" charset="0"/>
              </a:rPr>
              <a:t> (Voice), CA Relay 711 or by e-mail at </a:t>
            </a:r>
            <a:r>
              <a:rPr lang="en-US" sz="9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info@odfreemarin.org</a:t>
            </a:r>
            <a:r>
              <a:rPr lang="en-US" sz="900" b="0" u="none"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r" defTabSz="914323"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5F5F5F"/>
              </a:solidFill>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3E921F5-8730-D866-F2DF-E3B6280002AD}"/>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3207599" y="6176963"/>
            <a:ext cx="398217" cy="361870"/>
          </a:xfrm>
          <a:prstGeom prst="rect">
            <a:avLst/>
          </a:prstGeom>
        </p:spPr>
      </p:pic>
    </p:spTree>
    <p:extLst>
      <p:ext uri="{BB962C8B-B14F-4D97-AF65-F5344CB8AC3E}">
        <p14:creationId xmlns:p14="http://schemas.microsoft.com/office/powerpoint/2010/main" val="97266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1005790" rtl="0" eaLnBrk="1" latinLnBrk="0" hangingPunct="1">
        <a:lnSpc>
          <a:spcPct val="100000"/>
        </a:lnSpc>
        <a:spcBef>
          <a:spcPct val="0"/>
        </a:spcBef>
        <a:buNone/>
        <a:defRPr sz="4000" b="1" i="0" kern="1200">
          <a:solidFill>
            <a:schemeClr val="accent1"/>
          </a:solidFill>
          <a:latin typeface="Arial" panose="020B0604020202020204" pitchFamily="34" charset="0"/>
          <a:ea typeface="+mj-ea"/>
          <a:cs typeface="+mj-cs"/>
        </a:defRPr>
      </a:lvl1pPr>
    </p:titleStyle>
    <p:bodyStyle>
      <a:lvl1pPr marL="174617" indent="-174617" algn="l" defTabSz="1005790" rtl="0" eaLnBrk="1" latinLnBrk="0" hangingPunct="1">
        <a:lnSpc>
          <a:spcPct val="100000"/>
        </a:lnSpc>
        <a:spcBef>
          <a:spcPts val="0"/>
        </a:spcBef>
        <a:spcAft>
          <a:spcPts val="1200"/>
        </a:spcAft>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534961" indent="-174617"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2pPr>
      <a:lvl3pPr marL="895306" indent="-176205"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3pPr>
      <a:lvl4pPr marL="1254063" indent="-174617"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4pPr>
      <a:lvl5pPr marL="1614408" indent="-174617" algn="l" defTabSz="1005790" rtl="0" eaLnBrk="1" latinLnBrk="0" hangingPunct="1">
        <a:lnSpc>
          <a:spcPct val="100000"/>
        </a:lnSpc>
        <a:spcBef>
          <a:spcPts val="0"/>
        </a:spcBef>
        <a:spcAft>
          <a:spcPts val="1200"/>
        </a:spcAft>
        <a:buFont typeface="Arial" panose="020B0604020202020204" pitchFamily="34" charset="0"/>
        <a:buChar char="•"/>
        <a:defRPr lang="en-GB" sz="2800" b="0" i="0" kern="1200" dirty="0">
          <a:solidFill>
            <a:schemeClr val="tx1"/>
          </a:solidFill>
          <a:latin typeface="Arial" panose="020B0604020202020204" pitchFamily="34" charset="0"/>
          <a:ea typeface="+mn-ea"/>
          <a:cs typeface="+mn-cs"/>
        </a:defRPr>
      </a:lvl5pPr>
      <a:lvl6pPr marL="276592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6pPr>
      <a:lvl7pPr marL="3268817"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7pPr>
      <a:lvl8pPr marL="377171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8pPr>
      <a:lvl9pPr marL="4274606"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790" rtl="0" eaLnBrk="1" latinLnBrk="0" hangingPunct="1">
        <a:defRPr sz="1980" kern="1200">
          <a:solidFill>
            <a:schemeClr val="tx1"/>
          </a:solidFill>
          <a:latin typeface="+mn-lt"/>
          <a:ea typeface="+mn-ea"/>
          <a:cs typeface="+mn-cs"/>
        </a:defRPr>
      </a:lvl1pPr>
      <a:lvl2pPr marL="502894" algn="l" defTabSz="1005790" rtl="0" eaLnBrk="1" latinLnBrk="0" hangingPunct="1">
        <a:defRPr sz="1980" kern="1200">
          <a:solidFill>
            <a:schemeClr val="tx1"/>
          </a:solidFill>
          <a:latin typeface="+mn-lt"/>
          <a:ea typeface="+mn-ea"/>
          <a:cs typeface="+mn-cs"/>
        </a:defRPr>
      </a:lvl2pPr>
      <a:lvl3pPr marL="1005790" algn="l" defTabSz="1005790" rtl="0" eaLnBrk="1" latinLnBrk="0" hangingPunct="1">
        <a:defRPr sz="1980" kern="1200">
          <a:solidFill>
            <a:schemeClr val="tx1"/>
          </a:solidFill>
          <a:latin typeface="+mn-lt"/>
          <a:ea typeface="+mn-ea"/>
          <a:cs typeface="+mn-cs"/>
        </a:defRPr>
      </a:lvl3pPr>
      <a:lvl4pPr marL="1508685" algn="l" defTabSz="1005790" rtl="0" eaLnBrk="1" latinLnBrk="0" hangingPunct="1">
        <a:defRPr sz="1980" kern="1200">
          <a:solidFill>
            <a:schemeClr val="tx1"/>
          </a:solidFill>
          <a:latin typeface="+mn-lt"/>
          <a:ea typeface="+mn-ea"/>
          <a:cs typeface="+mn-cs"/>
        </a:defRPr>
      </a:lvl4pPr>
      <a:lvl5pPr marL="2011580" algn="l" defTabSz="1005790" rtl="0" eaLnBrk="1" latinLnBrk="0" hangingPunct="1">
        <a:defRPr sz="1980" kern="1200">
          <a:solidFill>
            <a:schemeClr val="tx1"/>
          </a:solidFill>
          <a:latin typeface="+mn-lt"/>
          <a:ea typeface="+mn-ea"/>
          <a:cs typeface="+mn-cs"/>
        </a:defRPr>
      </a:lvl5pPr>
      <a:lvl6pPr marL="2514474" algn="l" defTabSz="1005790" rtl="0" eaLnBrk="1" latinLnBrk="0" hangingPunct="1">
        <a:defRPr sz="1980" kern="1200">
          <a:solidFill>
            <a:schemeClr val="tx1"/>
          </a:solidFill>
          <a:latin typeface="+mn-lt"/>
          <a:ea typeface="+mn-ea"/>
          <a:cs typeface="+mn-cs"/>
        </a:defRPr>
      </a:lvl6pPr>
      <a:lvl7pPr marL="3017370" algn="l" defTabSz="1005790" rtl="0" eaLnBrk="1" latinLnBrk="0" hangingPunct="1">
        <a:defRPr sz="1980" kern="1200">
          <a:solidFill>
            <a:schemeClr val="tx1"/>
          </a:solidFill>
          <a:latin typeface="+mn-lt"/>
          <a:ea typeface="+mn-ea"/>
          <a:cs typeface="+mn-cs"/>
        </a:defRPr>
      </a:lvl7pPr>
      <a:lvl8pPr marL="3520264" algn="l" defTabSz="1005790" rtl="0" eaLnBrk="1" latinLnBrk="0" hangingPunct="1">
        <a:defRPr sz="1980" kern="1200">
          <a:solidFill>
            <a:schemeClr val="tx1"/>
          </a:solidFill>
          <a:latin typeface="+mn-lt"/>
          <a:ea typeface="+mn-ea"/>
          <a:cs typeface="+mn-cs"/>
        </a:defRPr>
      </a:lvl8pPr>
      <a:lvl9pPr marL="4023158" algn="l" defTabSz="100579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576">
          <p15:clr>
            <a:srgbClr val="F26B43"/>
          </p15:clr>
        </p15:guide>
        <p15:guide id="4" pos="5760">
          <p15:clr>
            <a:srgbClr val="F26B43"/>
          </p15:clr>
        </p15:guide>
        <p15:guide id="5" pos="6192">
          <p15:clr>
            <a:srgbClr val="F26B43"/>
          </p15:clr>
        </p15:guide>
        <p15:guide id="6" orient="horz" pos="4752">
          <p15:clr>
            <a:srgbClr val="F26B43"/>
          </p15:clr>
        </p15:guide>
        <p15:guide id="7" orient="horz" pos="4680">
          <p15:clr>
            <a:srgbClr val="F26B43"/>
          </p15:clr>
        </p15:guide>
        <p15:guide id="8" orient="horz" pos="4392">
          <p15:clr>
            <a:srgbClr val="F26B43"/>
          </p15:clr>
        </p15:guide>
        <p15:guide id="9" pos="3312">
          <p15:clr>
            <a:srgbClr val="F26B43"/>
          </p15:clr>
        </p15:guide>
        <p15:guide id="10" pos="3024">
          <p15:clr>
            <a:srgbClr val="F26B43"/>
          </p15:clr>
        </p15:guide>
        <p15:guide id="11" orient="horz" pos="288">
          <p15:clr>
            <a:srgbClr val="F26B43"/>
          </p15:clr>
        </p15:guide>
        <p15:guide id="12" orient="horz" pos="432">
          <p15:clr>
            <a:srgbClr val="F26B43"/>
          </p15:clr>
        </p15:guide>
        <p15:guide id="13" orient="horz" pos="720">
          <p15:clr>
            <a:srgbClr val="F26B43"/>
          </p15:clr>
        </p15:guide>
        <p15:guide id="14" orient="horz" pos="4032">
          <p15:clr>
            <a:srgbClr val="F26B43"/>
          </p15:clr>
        </p15:guide>
        <p15:guide id="15" orient="horz" pos="4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0A22A8-41A5-BF7B-D684-25F1553D7B3E}"/>
              </a:ext>
            </a:extLst>
          </p:cNvPr>
          <p:cNvSpPr>
            <a:spLocks noGrp="1"/>
          </p:cNvSpPr>
          <p:nvPr>
            <p:ph type="ctrTitle"/>
          </p:nvPr>
        </p:nvSpPr>
        <p:spPr>
          <a:xfrm>
            <a:off x="4580879" y="3787796"/>
            <a:ext cx="6605386" cy="1411698"/>
          </a:xfrm>
        </p:spPr>
        <p:txBody>
          <a:bodyPr/>
          <a:lstStyle/>
          <a:p>
            <a:r>
              <a:rPr lang="en-US" dirty="0"/>
              <a:t>How to Save a Life with Naloxone </a:t>
            </a:r>
          </a:p>
        </p:txBody>
      </p:sp>
      <p:sp>
        <p:nvSpPr>
          <p:cNvPr id="5" name="Subtitle 4">
            <a:extLst>
              <a:ext uri="{FF2B5EF4-FFF2-40B4-BE49-F238E27FC236}">
                <a16:creationId xmlns:a16="http://schemas.microsoft.com/office/drawing/2014/main" id="{55AA6983-D8FC-4BAE-BD8C-71CD8F550C9F}"/>
              </a:ext>
            </a:extLst>
          </p:cNvPr>
          <p:cNvSpPr>
            <a:spLocks noGrp="1"/>
          </p:cNvSpPr>
          <p:nvPr>
            <p:ph type="subTitle" idx="1"/>
          </p:nvPr>
        </p:nvSpPr>
        <p:spPr>
          <a:xfrm>
            <a:off x="4580879" y="5199737"/>
            <a:ext cx="6605386" cy="806824"/>
          </a:xfrm>
        </p:spPr>
        <p:txBody>
          <a:bodyPr/>
          <a:lstStyle/>
          <a:p>
            <a:r>
              <a:rPr lang="en-US" dirty="0"/>
              <a:t>Name, Title</a:t>
            </a:r>
          </a:p>
        </p:txBody>
      </p:sp>
      <p:pic>
        <p:nvPicPr>
          <p:cNvPr id="7" name="Picture 6" descr="OD Free Marin Logo">
            <a:extLst>
              <a:ext uri="{FF2B5EF4-FFF2-40B4-BE49-F238E27FC236}">
                <a16:creationId xmlns:a16="http://schemas.microsoft.com/office/drawing/2014/main" id="{CD2CEB77-AC3C-3367-861F-5F3D2D99E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114300"/>
            <a:ext cx="3773834" cy="3429000"/>
          </a:xfrm>
          <a:prstGeom prst="rect">
            <a:avLst/>
          </a:prstGeom>
        </p:spPr>
      </p:pic>
    </p:spTree>
    <p:extLst>
      <p:ext uri="{BB962C8B-B14F-4D97-AF65-F5344CB8AC3E}">
        <p14:creationId xmlns:p14="http://schemas.microsoft.com/office/powerpoint/2010/main" val="25724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22A-0188-6F39-2EE9-6786A18D68B5}"/>
              </a:ext>
            </a:extLst>
          </p:cNvPr>
          <p:cNvSpPr>
            <a:spLocks noGrp="1"/>
          </p:cNvSpPr>
          <p:nvPr>
            <p:ph type="title"/>
          </p:nvPr>
        </p:nvSpPr>
        <p:spPr>
          <a:xfrm>
            <a:off x="989831" y="400793"/>
            <a:ext cx="9975272" cy="610356"/>
          </a:xfrm>
        </p:spPr>
        <p:txBody>
          <a:bodyPr/>
          <a:lstStyle/>
          <a:p>
            <a:r>
              <a:rPr lang="en-US" dirty="0"/>
              <a:t>Provide Rescue Breathing</a:t>
            </a:r>
          </a:p>
        </p:txBody>
      </p:sp>
      <p:sp>
        <p:nvSpPr>
          <p:cNvPr id="4" name="Slide Number Placeholder 3">
            <a:extLst>
              <a:ext uri="{FF2B5EF4-FFF2-40B4-BE49-F238E27FC236}">
                <a16:creationId xmlns:a16="http://schemas.microsoft.com/office/drawing/2014/main" id="{5372A249-D324-9041-5BBE-C5869B058A8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10</a:t>
            </a:fld>
            <a:endParaRPr lang="en-US"/>
          </a:p>
        </p:txBody>
      </p:sp>
      <p:sp>
        <p:nvSpPr>
          <p:cNvPr id="3" name="Content Placeholder 2">
            <a:extLst>
              <a:ext uri="{FF2B5EF4-FFF2-40B4-BE49-F238E27FC236}">
                <a16:creationId xmlns:a16="http://schemas.microsoft.com/office/drawing/2014/main" id="{85727EEC-5942-57AD-3F96-6C9664BB5652}"/>
              </a:ext>
            </a:extLst>
          </p:cNvPr>
          <p:cNvSpPr>
            <a:spLocks noGrp="1"/>
          </p:cNvSpPr>
          <p:nvPr>
            <p:ph type="body" sz="quarter" idx="12"/>
          </p:nvPr>
        </p:nvSpPr>
        <p:spPr>
          <a:xfrm>
            <a:off x="989831" y="1105460"/>
            <a:ext cx="5447064" cy="5143500"/>
          </a:xfrm>
        </p:spPr>
        <p:txBody>
          <a:bodyPr>
            <a:noAutofit/>
          </a:bodyPr>
          <a:lstStyle/>
          <a:p>
            <a:pPr marL="0" indent="0">
              <a:lnSpc>
                <a:spcPct val="110000"/>
              </a:lnSpc>
              <a:buNone/>
            </a:pPr>
            <a:r>
              <a:rPr lang="en-US" sz="2400" dirty="0"/>
              <a:t>If the person is not breathing provide rescue breaths:</a:t>
            </a:r>
          </a:p>
          <a:p>
            <a:pPr lvl="1">
              <a:lnSpc>
                <a:spcPct val="110000"/>
              </a:lnSpc>
            </a:pPr>
            <a:r>
              <a:rPr lang="en-US" sz="2400" dirty="0"/>
              <a:t>Turn the person on their back</a:t>
            </a:r>
          </a:p>
          <a:p>
            <a:pPr lvl="1">
              <a:lnSpc>
                <a:spcPct val="110000"/>
              </a:lnSpc>
            </a:pPr>
            <a:r>
              <a:rPr lang="en-US" sz="2400" dirty="0"/>
              <a:t>Gently tilt their head back</a:t>
            </a:r>
          </a:p>
          <a:p>
            <a:pPr lvl="1">
              <a:lnSpc>
                <a:spcPct val="110000"/>
              </a:lnSpc>
            </a:pPr>
            <a:r>
              <a:rPr lang="en-US" sz="2400" dirty="0"/>
              <a:t>Pinch their nostrils shut</a:t>
            </a:r>
          </a:p>
          <a:p>
            <a:pPr lvl="1">
              <a:lnSpc>
                <a:spcPct val="110000"/>
              </a:lnSpc>
            </a:pPr>
            <a:r>
              <a:rPr lang="en-US" sz="2400" dirty="0"/>
              <a:t>Cover their mouth with yours and give a breath into their mouth</a:t>
            </a:r>
          </a:p>
          <a:p>
            <a:pPr lvl="1">
              <a:lnSpc>
                <a:spcPct val="110000"/>
              </a:lnSpc>
            </a:pPr>
            <a:r>
              <a:rPr lang="en-US" sz="2400" dirty="0"/>
              <a:t>Give a breath every 5 seconds or so, in your natural breathing rhythm </a:t>
            </a:r>
          </a:p>
        </p:txBody>
      </p:sp>
      <p:pic>
        <p:nvPicPr>
          <p:cNvPr id="9" name="Picture 8" descr="Woman giving rescue breaths to man lying on the ground">
            <a:extLst>
              <a:ext uri="{FF2B5EF4-FFF2-40B4-BE49-F238E27FC236}">
                <a16:creationId xmlns:a16="http://schemas.microsoft.com/office/drawing/2014/main" id="{FDBBD323-1D28-70D0-DF1E-53F2D26F3970}"/>
              </a:ext>
            </a:extLst>
          </p:cNvPr>
          <p:cNvPicPr>
            <a:picLocks noChangeAspect="1"/>
          </p:cNvPicPr>
          <p:nvPr/>
        </p:nvPicPr>
        <p:blipFill>
          <a:blip r:embed="rId3"/>
          <a:stretch>
            <a:fillRect/>
          </a:stretch>
        </p:blipFill>
        <p:spPr>
          <a:xfrm>
            <a:off x="6436895" y="1770043"/>
            <a:ext cx="4979328" cy="3317914"/>
          </a:xfrm>
          <a:prstGeom prst="rect">
            <a:avLst/>
          </a:prstGeom>
        </p:spPr>
      </p:pic>
    </p:spTree>
    <p:extLst>
      <p:ext uri="{BB962C8B-B14F-4D97-AF65-F5344CB8AC3E}">
        <p14:creationId xmlns:p14="http://schemas.microsoft.com/office/powerpoint/2010/main" val="34628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A64-4AC2-F0BD-D326-8A5241F89C6E}"/>
              </a:ext>
            </a:extLst>
          </p:cNvPr>
          <p:cNvSpPr>
            <a:spLocks noGrp="1"/>
          </p:cNvSpPr>
          <p:nvPr>
            <p:ph type="title"/>
          </p:nvPr>
        </p:nvSpPr>
        <p:spPr>
          <a:xfrm>
            <a:off x="1108365" y="398174"/>
            <a:ext cx="9975272" cy="610356"/>
          </a:xfrm>
        </p:spPr>
        <p:txBody>
          <a:bodyPr>
            <a:normAutofit/>
          </a:bodyPr>
          <a:lstStyle/>
          <a:p>
            <a:r>
              <a:rPr lang="en-US" dirty="0"/>
              <a:t>Remember the Most Important Steps!</a:t>
            </a:r>
          </a:p>
        </p:txBody>
      </p:sp>
      <p:sp>
        <p:nvSpPr>
          <p:cNvPr id="4" name="Slide Number Placeholder 3">
            <a:extLst>
              <a:ext uri="{FF2B5EF4-FFF2-40B4-BE49-F238E27FC236}">
                <a16:creationId xmlns:a16="http://schemas.microsoft.com/office/drawing/2014/main" id="{8F996E6A-DA15-2A21-4C15-4159EA768DE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11</a:t>
            </a:fld>
            <a:endParaRPr lang="en-US" dirty="0"/>
          </a:p>
        </p:txBody>
      </p:sp>
      <p:graphicFrame>
        <p:nvGraphicFramePr>
          <p:cNvPr id="12" name="Content Placeholder 11" descr="Call 9-1-1 and Give NARCAN®">
            <a:extLst>
              <a:ext uri="{FF2B5EF4-FFF2-40B4-BE49-F238E27FC236}">
                <a16:creationId xmlns:a16="http://schemas.microsoft.com/office/drawing/2014/main" id="{EDD5C13D-EEED-B87B-494D-865D9623D90B}"/>
              </a:ext>
            </a:extLst>
          </p:cNvPr>
          <p:cNvGraphicFramePr>
            <a:graphicFrameLocks noGrp="1"/>
          </p:cNvGraphicFramePr>
          <p:nvPr>
            <p:ph idx="1"/>
            <p:extLst>
              <p:ext uri="{D42A27DB-BD31-4B8C-83A1-F6EECF244321}">
                <p14:modId xmlns:p14="http://schemas.microsoft.com/office/powerpoint/2010/main" val="2210832667"/>
              </p:ext>
            </p:extLst>
          </p:nvPr>
        </p:nvGraphicFramePr>
        <p:xfrm>
          <a:off x="1108365" y="1271806"/>
          <a:ext cx="10672175" cy="4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0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DD5470CD-043B-4FD8-835F-EB4D8F1946F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969A9CCB-B35A-4DA3-9803-591EA4CBF0A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graphicEl>
                                              <a:dgm id="{9D0BC070-5772-46A4-8CD0-8C9D108594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graphicEl>
                                              <a:dgm id="{AC359CFD-8AD3-48EA-8108-8F4DFB815F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ox of NARCAN® Nasal Spray">
            <a:extLst>
              <a:ext uri="{FF2B5EF4-FFF2-40B4-BE49-F238E27FC236}">
                <a16:creationId xmlns:a16="http://schemas.microsoft.com/office/drawing/2014/main" id="{0B8BB4DC-A546-3DD9-63EB-113C62E5A925}"/>
              </a:ext>
            </a:extLst>
          </p:cNvPr>
          <p:cNvSpPr>
            <a:spLocks noGrp="1"/>
          </p:cNvSpPr>
          <p:nvPr>
            <p:ph type="title"/>
          </p:nvPr>
        </p:nvSpPr>
        <p:spPr>
          <a:xfrm>
            <a:off x="1108365" y="398174"/>
            <a:ext cx="9975272" cy="610356"/>
          </a:xfrm>
        </p:spPr>
        <p:txBody>
          <a:bodyPr>
            <a:normAutofit/>
          </a:bodyPr>
          <a:lstStyle/>
          <a:p>
            <a:r>
              <a:rPr lang="en-US" dirty="0"/>
              <a:t>Naloxone is Available Over the Counter </a:t>
            </a:r>
          </a:p>
        </p:txBody>
      </p:sp>
      <p:sp>
        <p:nvSpPr>
          <p:cNvPr id="3" name="Slide Number Placeholder 2">
            <a:extLst>
              <a:ext uri="{FF2B5EF4-FFF2-40B4-BE49-F238E27FC236}">
                <a16:creationId xmlns:a16="http://schemas.microsoft.com/office/drawing/2014/main" id="{073F765C-9510-C079-5F9A-66563A73E256}"/>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12</a:t>
            </a:fld>
            <a:endParaRPr lang="en-US"/>
          </a:p>
        </p:txBody>
      </p:sp>
      <p:sp>
        <p:nvSpPr>
          <p:cNvPr id="4" name="Text Placeholder 3">
            <a:extLst>
              <a:ext uri="{FF2B5EF4-FFF2-40B4-BE49-F238E27FC236}">
                <a16:creationId xmlns:a16="http://schemas.microsoft.com/office/drawing/2014/main" id="{5AF71671-A985-8C83-A0A0-02D30970A385}"/>
              </a:ext>
            </a:extLst>
          </p:cNvPr>
          <p:cNvSpPr>
            <a:spLocks noGrp="1"/>
          </p:cNvSpPr>
          <p:nvPr>
            <p:ph type="body" sz="quarter" idx="12"/>
          </p:nvPr>
        </p:nvSpPr>
        <p:spPr>
          <a:xfrm>
            <a:off x="1108365" y="1153270"/>
            <a:ext cx="6244935" cy="5143500"/>
          </a:xfrm>
        </p:spPr>
        <p:txBody>
          <a:bodyPr>
            <a:normAutofit/>
          </a:bodyPr>
          <a:lstStyle/>
          <a:p>
            <a:pPr>
              <a:lnSpc>
                <a:spcPct val="110000"/>
              </a:lnSpc>
            </a:pPr>
            <a:r>
              <a:rPr lang="en-US" sz="2800" b="1" dirty="0"/>
              <a:t>Free</a:t>
            </a:r>
            <a:r>
              <a:rPr lang="en-US" sz="2800" dirty="0"/>
              <a:t> at five vending machines in Marin County</a:t>
            </a:r>
          </a:p>
          <a:p>
            <a:pPr>
              <a:lnSpc>
                <a:spcPct val="110000"/>
              </a:lnSpc>
            </a:pPr>
            <a:r>
              <a:rPr lang="en-US" sz="2800" dirty="0"/>
              <a:t>May be covered by your medical insurance</a:t>
            </a:r>
          </a:p>
          <a:p>
            <a:pPr>
              <a:lnSpc>
                <a:spcPct val="110000"/>
              </a:lnSpc>
            </a:pPr>
            <a:r>
              <a:rPr lang="en-US" sz="2800" dirty="0"/>
              <a:t>Available at local pharmacies</a:t>
            </a:r>
          </a:p>
          <a:p>
            <a:pPr>
              <a:lnSpc>
                <a:spcPct val="110000"/>
              </a:lnSpc>
            </a:pPr>
            <a:r>
              <a:rPr lang="en-US" sz="2800" dirty="0"/>
              <a:t>Available at online retailers like Amazon </a:t>
            </a:r>
          </a:p>
          <a:p>
            <a:pPr>
              <a:lnSpc>
                <a:spcPct val="110000"/>
              </a:lnSpc>
            </a:pPr>
            <a:r>
              <a:rPr lang="en-US" sz="2800" dirty="0"/>
              <a:t>Retail Price is $45.99</a:t>
            </a:r>
          </a:p>
        </p:txBody>
      </p:sp>
      <p:pic>
        <p:nvPicPr>
          <p:cNvPr id="11" name="Picture 10" descr="Box of ">
            <a:extLst>
              <a:ext uri="{FF2B5EF4-FFF2-40B4-BE49-F238E27FC236}">
                <a16:creationId xmlns:a16="http://schemas.microsoft.com/office/drawing/2014/main" id="{292EA5BA-08FA-0BA3-009C-62F4C5705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413" y="1008530"/>
            <a:ext cx="7438763" cy="5303838"/>
          </a:xfrm>
          <a:prstGeom prst="rect">
            <a:avLst/>
          </a:prstGeom>
        </p:spPr>
      </p:pic>
    </p:spTree>
    <p:extLst>
      <p:ext uri="{BB962C8B-B14F-4D97-AF65-F5344CB8AC3E}">
        <p14:creationId xmlns:p14="http://schemas.microsoft.com/office/powerpoint/2010/main" val="428744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28A-6641-7DED-4D20-F365F47C65F9}"/>
              </a:ext>
            </a:extLst>
          </p:cNvPr>
          <p:cNvSpPr>
            <a:spLocks noGrp="1"/>
          </p:cNvSpPr>
          <p:nvPr>
            <p:ph type="title"/>
          </p:nvPr>
        </p:nvSpPr>
        <p:spPr>
          <a:xfrm>
            <a:off x="974753" y="398594"/>
            <a:ext cx="9975272" cy="610356"/>
          </a:xfrm>
        </p:spPr>
        <p:txBody>
          <a:bodyPr>
            <a:normAutofit/>
          </a:bodyPr>
          <a:lstStyle/>
          <a:p>
            <a:r>
              <a:rPr lang="en-US" dirty="0"/>
              <a:t>Resources at ODFreeMarin.org</a:t>
            </a:r>
          </a:p>
        </p:txBody>
      </p:sp>
      <p:sp>
        <p:nvSpPr>
          <p:cNvPr id="3" name="Content Placeholder 2">
            <a:extLst>
              <a:ext uri="{FF2B5EF4-FFF2-40B4-BE49-F238E27FC236}">
                <a16:creationId xmlns:a16="http://schemas.microsoft.com/office/drawing/2014/main" id="{BF6FCA8B-F977-3942-986C-46D4878E79C1}"/>
              </a:ext>
            </a:extLst>
          </p:cNvPr>
          <p:cNvSpPr>
            <a:spLocks noGrp="1"/>
          </p:cNvSpPr>
          <p:nvPr>
            <p:ph idx="1"/>
          </p:nvPr>
        </p:nvSpPr>
        <p:spPr>
          <a:xfrm>
            <a:off x="974753" y="1109382"/>
            <a:ext cx="9975272" cy="4639235"/>
          </a:xfrm>
        </p:spPr>
        <p:txBody>
          <a:bodyPr>
            <a:noAutofit/>
          </a:bodyPr>
          <a:lstStyle/>
          <a:p>
            <a:pPr lvl="1">
              <a:lnSpc>
                <a:spcPct val="110000"/>
              </a:lnSpc>
            </a:pPr>
            <a:r>
              <a:rPr lang="en-US" sz="2800" b="1" dirty="0"/>
              <a:t>Free</a:t>
            </a:r>
            <a:r>
              <a:rPr lang="en-US" sz="2800" dirty="0"/>
              <a:t> naloxone in Marin County</a:t>
            </a:r>
          </a:p>
          <a:p>
            <a:pPr lvl="1">
              <a:lnSpc>
                <a:spcPct val="110000"/>
              </a:lnSpc>
            </a:pPr>
            <a:r>
              <a:rPr lang="en-US" sz="2800" dirty="0"/>
              <a:t>Educators</a:t>
            </a:r>
            <a:r>
              <a:rPr lang="en-US" dirty="0"/>
              <a:t>, Parents, </a:t>
            </a:r>
            <a:r>
              <a:rPr lang="en-US" sz="2800" dirty="0"/>
              <a:t>Youth and Clinicians </a:t>
            </a:r>
          </a:p>
          <a:p>
            <a:pPr lvl="1">
              <a:lnSpc>
                <a:spcPct val="110000"/>
              </a:lnSpc>
            </a:pPr>
            <a:r>
              <a:rPr lang="en-US" sz="2800" dirty="0"/>
              <a:t>Marin County Data Dashboard</a:t>
            </a:r>
          </a:p>
          <a:p>
            <a:pPr lvl="1">
              <a:lnSpc>
                <a:spcPct val="110000"/>
              </a:lnSpc>
            </a:pPr>
            <a:r>
              <a:rPr lang="en-US" dirty="0"/>
              <a:t>Medication-Assisted Treatment</a:t>
            </a:r>
          </a:p>
          <a:p>
            <a:pPr lvl="1">
              <a:lnSpc>
                <a:spcPct val="110000"/>
              </a:lnSpc>
            </a:pPr>
            <a:r>
              <a:rPr lang="en-US" sz="2800" dirty="0"/>
              <a:t>Harm Redu</a:t>
            </a:r>
            <a:r>
              <a:rPr lang="en-US" dirty="0"/>
              <a:t>ction</a:t>
            </a:r>
            <a:endParaRPr lang="en-US" sz="2800" dirty="0"/>
          </a:p>
          <a:p>
            <a:pPr lvl="1">
              <a:lnSpc>
                <a:spcPct val="110000"/>
              </a:lnSpc>
            </a:pPr>
            <a:r>
              <a:rPr lang="en-US" sz="2800" dirty="0"/>
              <a:t>Join one of our Action Teams</a:t>
            </a:r>
          </a:p>
        </p:txBody>
      </p:sp>
      <p:sp>
        <p:nvSpPr>
          <p:cNvPr id="4" name="Slide Number Placeholder 3">
            <a:extLst>
              <a:ext uri="{FF2B5EF4-FFF2-40B4-BE49-F238E27FC236}">
                <a16:creationId xmlns:a16="http://schemas.microsoft.com/office/drawing/2014/main" id="{A777235D-ABEF-46A6-CF52-6CD5B3EEF098}"/>
              </a:ext>
            </a:extLst>
          </p:cNvPr>
          <p:cNvSpPr>
            <a:spLocks noGrp="1"/>
          </p:cNvSpPr>
          <p:nvPr>
            <p:ph type="sldNum" sz="quarter" idx="12"/>
          </p:nvPr>
        </p:nvSpPr>
        <p:spPr/>
        <p:txBody>
          <a:bodyPr/>
          <a:lstStyle/>
          <a:p>
            <a:fld id="{55A62DCB-81B4-C14F-949A-831535C291BC}" type="slidenum">
              <a:rPr lang="en-US" smtClean="0"/>
              <a:pPr/>
              <a:t>13</a:t>
            </a:fld>
            <a:endParaRPr lang="en-US"/>
          </a:p>
        </p:txBody>
      </p:sp>
      <p:pic>
        <p:nvPicPr>
          <p:cNvPr id="8" name="Picture 7">
            <a:extLst>
              <a:ext uri="{FF2B5EF4-FFF2-40B4-BE49-F238E27FC236}">
                <a16:creationId xmlns:a16="http://schemas.microsoft.com/office/drawing/2014/main" id="{DF40F24E-5435-335E-43C2-4B86EA0E04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89" y="1518874"/>
            <a:ext cx="5447115" cy="5447115"/>
          </a:xfrm>
          <a:prstGeom prst="rect">
            <a:avLst/>
          </a:prstGeom>
        </p:spPr>
      </p:pic>
    </p:spTree>
    <p:extLst>
      <p:ext uri="{BB962C8B-B14F-4D97-AF65-F5344CB8AC3E}">
        <p14:creationId xmlns:p14="http://schemas.microsoft.com/office/powerpoint/2010/main" val="33198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ox of NARCAN® Nasal Spray">
            <a:extLst>
              <a:ext uri="{FF2B5EF4-FFF2-40B4-BE49-F238E27FC236}">
                <a16:creationId xmlns:a16="http://schemas.microsoft.com/office/drawing/2014/main" id="{52D1B063-79FA-1890-3051-FFC6AEE6B2F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2991" y="182182"/>
            <a:ext cx="9106017" cy="6493635"/>
          </a:xfrm>
          <a:prstGeom prst="rect">
            <a:avLst/>
          </a:prstGeom>
        </p:spPr>
      </p:pic>
      <p:sp>
        <p:nvSpPr>
          <p:cNvPr id="2" name="Title 1">
            <a:extLst>
              <a:ext uri="{FF2B5EF4-FFF2-40B4-BE49-F238E27FC236}">
                <a16:creationId xmlns:a16="http://schemas.microsoft.com/office/drawing/2014/main" id="{06EFF6EA-FCD1-8351-36A1-145AA97BFE79}"/>
              </a:ext>
            </a:extLst>
          </p:cNvPr>
          <p:cNvSpPr>
            <a:spLocks noGrp="1"/>
          </p:cNvSpPr>
          <p:nvPr>
            <p:ph type="title"/>
          </p:nvPr>
        </p:nvSpPr>
        <p:spPr>
          <a:xfrm>
            <a:off x="5477680" y="953668"/>
            <a:ext cx="5240054" cy="2026372"/>
          </a:xfrm>
        </p:spPr>
        <p:txBody>
          <a:bodyPr>
            <a:noAutofit/>
          </a:bodyPr>
          <a:lstStyle/>
          <a:p>
            <a:pPr algn="ctr"/>
            <a:r>
              <a:rPr lang="en-US" sz="4400" dirty="0"/>
              <a:t>You Can Save a Life with Naloxone</a:t>
            </a:r>
          </a:p>
        </p:txBody>
      </p:sp>
      <p:pic>
        <p:nvPicPr>
          <p:cNvPr id="20" name="Picture 19" descr="odfreemarin.org/narcan QR code">
            <a:extLst>
              <a:ext uri="{FF2B5EF4-FFF2-40B4-BE49-F238E27FC236}">
                <a16:creationId xmlns:a16="http://schemas.microsoft.com/office/drawing/2014/main" id="{4824DC1A-D091-3461-323A-BAD9B84CC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2"/>
          <a:stretch/>
        </p:blipFill>
        <p:spPr>
          <a:xfrm>
            <a:off x="6895035" y="2980040"/>
            <a:ext cx="2405343" cy="2189050"/>
          </a:xfrm>
          <a:prstGeom prst="rect">
            <a:avLst/>
          </a:prstGeom>
        </p:spPr>
      </p:pic>
      <p:sp>
        <p:nvSpPr>
          <p:cNvPr id="4" name="Slide Number Placeholder 3">
            <a:extLst>
              <a:ext uri="{FF2B5EF4-FFF2-40B4-BE49-F238E27FC236}">
                <a16:creationId xmlns:a16="http://schemas.microsoft.com/office/drawing/2014/main" id="{6372AE0F-9D36-5FB2-F576-3224B5D99F87}"/>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14</a:t>
            </a:fld>
            <a:endParaRPr lang="en-US"/>
          </a:p>
        </p:txBody>
      </p:sp>
      <p:sp>
        <p:nvSpPr>
          <p:cNvPr id="6" name="TextBox 5">
            <a:extLst>
              <a:ext uri="{FF2B5EF4-FFF2-40B4-BE49-F238E27FC236}">
                <a16:creationId xmlns:a16="http://schemas.microsoft.com/office/drawing/2014/main" id="{5439C111-2C4C-67B6-6E0D-65D9483FCFD7}"/>
              </a:ext>
            </a:extLst>
          </p:cNvPr>
          <p:cNvSpPr txBox="1"/>
          <p:nvPr/>
        </p:nvSpPr>
        <p:spPr>
          <a:xfrm>
            <a:off x="5777928" y="2518375"/>
            <a:ext cx="5052367" cy="461665"/>
          </a:xfrm>
          <a:prstGeom prst="rect">
            <a:avLst/>
          </a:prstGeom>
          <a:noFill/>
        </p:spPr>
        <p:txBody>
          <a:bodyPr wrap="square" rtlCol="0">
            <a:spAutoFit/>
          </a:bodyPr>
          <a:lstStyle/>
          <a:p>
            <a:pPr algn="ctr"/>
            <a:r>
              <a:rPr lang="en-US" sz="2400" dirty="0"/>
              <a:t>Find it at odfreemarin.org/naloxone</a:t>
            </a:r>
          </a:p>
        </p:txBody>
      </p:sp>
    </p:spTree>
    <p:extLst>
      <p:ext uri="{BB962C8B-B14F-4D97-AF65-F5344CB8AC3E}">
        <p14:creationId xmlns:p14="http://schemas.microsoft.com/office/powerpoint/2010/main" val="226102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D70DB-6C10-282F-E985-1C9AF3B6C3BE}"/>
              </a:ext>
              <a:ext uri="{C183D7F6-B498-43B3-948B-1728B52AA6E4}">
                <adec:decorative xmlns:adec="http://schemas.microsoft.com/office/drawing/2017/decorative" val="1"/>
              </a:ext>
            </a:extLst>
          </p:cNvPr>
          <p:cNvSpPr>
            <a:spLocks noGrp="1"/>
          </p:cNvSpPr>
          <p:nvPr>
            <p:ph type="sldNum" sz="quarter" idx="12"/>
          </p:nvPr>
        </p:nvSpPr>
        <p:spPr/>
        <p:txBody>
          <a:bodyPr/>
          <a:lstStyle/>
          <a:p>
            <a:fld id="{55A62DCB-81B4-C14F-949A-831535C291BC}" type="slidenum">
              <a:rPr lang="en-US" smtClean="0"/>
              <a:pPr/>
              <a:t>15</a:t>
            </a:fld>
            <a:endParaRPr lang="en-US"/>
          </a:p>
        </p:txBody>
      </p:sp>
      <p:pic>
        <p:nvPicPr>
          <p:cNvPr id="14" name="Picture 13" descr="Frequently Asked Questions Graphic">
            <a:extLst>
              <a:ext uri="{FF2B5EF4-FFF2-40B4-BE49-F238E27FC236}">
                <a16:creationId xmlns:a16="http://schemas.microsoft.com/office/drawing/2014/main" id="{908E9FAE-4613-5E2C-E618-62B1ADFC6C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66" y="-1752600"/>
            <a:ext cx="9335068" cy="9335068"/>
          </a:xfrm>
          <a:prstGeom prst="rect">
            <a:avLst/>
          </a:prstGeom>
        </p:spPr>
      </p:pic>
      <p:sp>
        <p:nvSpPr>
          <p:cNvPr id="2" name="Title 1">
            <a:extLst>
              <a:ext uri="{FF2B5EF4-FFF2-40B4-BE49-F238E27FC236}">
                <a16:creationId xmlns:a16="http://schemas.microsoft.com/office/drawing/2014/main" id="{05621B79-0EE5-C1AF-0CC2-5F29EFE688D4}"/>
              </a:ext>
              <a:ext uri="{C183D7F6-B498-43B3-948B-1728B52AA6E4}">
                <adec:decorative xmlns:adec="http://schemas.microsoft.com/office/drawing/2017/decorative" val="1"/>
              </a:ext>
            </a:extLst>
          </p:cNvPr>
          <p:cNvSpPr>
            <a:spLocks noGrp="1"/>
          </p:cNvSpPr>
          <p:nvPr>
            <p:ph type="title"/>
          </p:nvPr>
        </p:nvSpPr>
        <p:spPr/>
        <p:txBody>
          <a:bodyPr/>
          <a:lstStyle/>
          <a:p>
            <a:r>
              <a:rPr lang="en-US" dirty="0">
                <a:solidFill>
                  <a:schemeClr val="bg1"/>
                </a:solidFill>
              </a:rPr>
              <a:t>FAQ</a:t>
            </a:r>
          </a:p>
        </p:txBody>
      </p:sp>
    </p:spTree>
    <p:extLst>
      <p:ext uri="{BB962C8B-B14F-4D97-AF65-F5344CB8AC3E}">
        <p14:creationId xmlns:p14="http://schemas.microsoft.com/office/powerpoint/2010/main" val="15433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34B1-B778-AAF3-C0B7-77B0FC7080F2}"/>
              </a:ext>
            </a:extLst>
          </p:cNvPr>
          <p:cNvSpPr>
            <a:spLocks noGrp="1"/>
          </p:cNvSpPr>
          <p:nvPr>
            <p:ph type="title"/>
          </p:nvPr>
        </p:nvSpPr>
        <p:spPr>
          <a:xfrm>
            <a:off x="1108365" y="398173"/>
            <a:ext cx="9975272" cy="1169369"/>
          </a:xfrm>
        </p:spPr>
        <p:txBody>
          <a:bodyPr>
            <a:noAutofit/>
          </a:bodyPr>
          <a:lstStyle/>
          <a:p>
            <a:r>
              <a:rPr lang="en-US" dirty="0"/>
              <a:t>Do I need to call 9-1-1 if naloxone revives the overdosing person? </a:t>
            </a:r>
          </a:p>
        </p:txBody>
      </p:sp>
      <p:sp>
        <p:nvSpPr>
          <p:cNvPr id="3" name="Content Placeholder 2">
            <a:extLst>
              <a:ext uri="{FF2B5EF4-FFF2-40B4-BE49-F238E27FC236}">
                <a16:creationId xmlns:a16="http://schemas.microsoft.com/office/drawing/2014/main" id="{B995E427-AF59-2078-24B0-8615F2012B9C}"/>
              </a:ext>
            </a:extLst>
          </p:cNvPr>
          <p:cNvSpPr>
            <a:spLocks noGrp="1"/>
          </p:cNvSpPr>
          <p:nvPr>
            <p:ph idx="1"/>
          </p:nvPr>
        </p:nvSpPr>
        <p:spPr>
          <a:xfrm>
            <a:off x="1108365" y="1884569"/>
            <a:ext cx="5669806" cy="3848000"/>
          </a:xfrm>
        </p:spPr>
        <p:txBody>
          <a:bodyPr anchor="t">
            <a:noAutofit/>
          </a:bodyPr>
          <a:lstStyle/>
          <a:p>
            <a:pPr lvl="1">
              <a:lnSpc>
                <a:spcPct val="110000"/>
              </a:lnSpc>
            </a:pPr>
            <a:r>
              <a:rPr lang="en-US" sz="3000" b="1" dirty="0"/>
              <a:t>Yes! </a:t>
            </a:r>
            <a:r>
              <a:rPr lang="en-US" sz="3000" dirty="0"/>
              <a:t>Call 9-1-1 immediately!</a:t>
            </a:r>
          </a:p>
          <a:p>
            <a:pPr lvl="1">
              <a:lnSpc>
                <a:spcPct val="110000"/>
              </a:lnSpc>
            </a:pPr>
            <a:r>
              <a:rPr lang="en-US" sz="3000" dirty="0"/>
              <a:t>Naloxone is not a substitute for emergency medical care</a:t>
            </a:r>
          </a:p>
          <a:p>
            <a:pPr lvl="1">
              <a:lnSpc>
                <a:spcPct val="110000"/>
              </a:lnSpc>
            </a:pPr>
            <a:r>
              <a:rPr lang="en-US" sz="3000" dirty="0"/>
              <a:t>It does not stop the overdose for good.</a:t>
            </a:r>
          </a:p>
        </p:txBody>
      </p:sp>
      <p:sp>
        <p:nvSpPr>
          <p:cNvPr id="4" name="Slide Number Placeholder 3">
            <a:extLst>
              <a:ext uri="{FF2B5EF4-FFF2-40B4-BE49-F238E27FC236}">
                <a16:creationId xmlns:a16="http://schemas.microsoft.com/office/drawing/2014/main" id="{7540CEAD-2240-213F-35D7-C1E8561DF905}"/>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16</a:t>
            </a:fld>
            <a:endParaRPr lang="en-US"/>
          </a:p>
        </p:txBody>
      </p:sp>
      <p:pic>
        <p:nvPicPr>
          <p:cNvPr id="5" name="Picture 4">
            <a:extLst>
              <a:ext uri="{FF2B5EF4-FFF2-40B4-BE49-F238E27FC236}">
                <a16:creationId xmlns:a16="http://schemas.microsoft.com/office/drawing/2014/main" id="{E40B17B0-720E-FDE6-404D-EA85741442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48897" y="1735766"/>
            <a:ext cx="4134738" cy="4145605"/>
          </a:xfrm>
          <a:prstGeom prst="rect">
            <a:avLst/>
          </a:prstGeom>
        </p:spPr>
      </p:pic>
    </p:spTree>
    <p:extLst>
      <p:ext uri="{BB962C8B-B14F-4D97-AF65-F5344CB8AC3E}">
        <p14:creationId xmlns:p14="http://schemas.microsoft.com/office/powerpoint/2010/main" val="738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B246-C9F2-077C-B341-076FA9D8DD70}"/>
              </a:ext>
            </a:extLst>
          </p:cNvPr>
          <p:cNvSpPr>
            <a:spLocks noGrp="1"/>
          </p:cNvSpPr>
          <p:nvPr>
            <p:ph type="title"/>
          </p:nvPr>
        </p:nvSpPr>
        <p:spPr/>
        <p:txBody>
          <a:bodyPr>
            <a:noAutofit/>
          </a:bodyPr>
          <a:lstStyle/>
          <a:p>
            <a:r>
              <a:rPr lang="en-US" dirty="0"/>
              <a:t>Am I protected from liability if I call 9-1-1 to report an overdose?</a:t>
            </a:r>
          </a:p>
        </p:txBody>
      </p:sp>
      <p:sp>
        <p:nvSpPr>
          <p:cNvPr id="3" name="Content Placeholder 2">
            <a:extLst>
              <a:ext uri="{FF2B5EF4-FFF2-40B4-BE49-F238E27FC236}">
                <a16:creationId xmlns:a16="http://schemas.microsoft.com/office/drawing/2014/main" id="{C4F9B6C6-5E76-7C76-5EC4-2EBE027662E8}"/>
              </a:ext>
            </a:extLst>
          </p:cNvPr>
          <p:cNvSpPr>
            <a:spLocks noGrp="1"/>
          </p:cNvSpPr>
          <p:nvPr>
            <p:ph idx="1"/>
          </p:nvPr>
        </p:nvSpPr>
        <p:spPr>
          <a:xfrm>
            <a:off x="1108364" y="1830888"/>
            <a:ext cx="9975272" cy="3818971"/>
          </a:xfrm>
        </p:spPr>
        <p:txBody>
          <a:bodyPr>
            <a:normAutofit/>
          </a:bodyPr>
          <a:lstStyle/>
          <a:p>
            <a:pPr marL="0" indent="0">
              <a:lnSpc>
                <a:spcPct val="110000"/>
              </a:lnSpc>
              <a:buNone/>
            </a:pPr>
            <a:r>
              <a:rPr lang="en-US" sz="2400" b="1" dirty="0"/>
              <a:t>The Good Samaritan Law </a:t>
            </a:r>
            <a:r>
              <a:rPr lang="en-US" sz="2400" dirty="0"/>
              <a:t>(Health &amp; Safety Code § 11376.5) protects you from arrest, charge, and prosecution for being under the influence, or possessing drugs, or drug paraphernalia if you make a good-faith attempt to obtain medical care for someone experiencing a drug-related overdose </a:t>
            </a:r>
          </a:p>
        </p:txBody>
      </p:sp>
      <p:sp>
        <p:nvSpPr>
          <p:cNvPr id="4" name="Slide Number Placeholder 3">
            <a:extLst>
              <a:ext uri="{FF2B5EF4-FFF2-40B4-BE49-F238E27FC236}">
                <a16:creationId xmlns:a16="http://schemas.microsoft.com/office/drawing/2014/main" id="{AE46B872-1F19-4BAC-E767-895837BC2D02}"/>
              </a:ext>
            </a:extLst>
          </p:cNvPr>
          <p:cNvSpPr>
            <a:spLocks noGrp="1"/>
          </p:cNvSpPr>
          <p:nvPr>
            <p:ph type="sldNum" sz="quarter" idx="12"/>
          </p:nvPr>
        </p:nvSpPr>
        <p:spPr/>
        <p:txBody>
          <a:bodyPr/>
          <a:lstStyle/>
          <a:p>
            <a:fld id="{55A62DCB-81B4-C14F-949A-831535C291BC}" type="slidenum">
              <a:rPr lang="en-US" smtClean="0"/>
              <a:pPr/>
              <a:t>17</a:t>
            </a:fld>
            <a:endParaRPr lang="en-US"/>
          </a:p>
        </p:txBody>
      </p:sp>
      <p:pic>
        <p:nvPicPr>
          <p:cNvPr id="14" name="Picture 13">
            <a:extLst>
              <a:ext uri="{FF2B5EF4-FFF2-40B4-BE49-F238E27FC236}">
                <a16:creationId xmlns:a16="http://schemas.microsoft.com/office/drawing/2014/main" id="{53EC511F-CB29-EB3F-0705-57BB2C0D07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75" y="2419350"/>
            <a:ext cx="4438650" cy="4438650"/>
          </a:xfrm>
          <a:prstGeom prst="rect">
            <a:avLst/>
          </a:prstGeom>
        </p:spPr>
      </p:pic>
    </p:spTree>
    <p:extLst>
      <p:ext uri="{BB962C8B-B14F-4D97-AF65-F5344CB8AC3E}">
        <p14:creationId xmlns:p14="http://schemas.microsoft.com/office/powerpoint/2010/main" val="5078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59A-E8D8-C039-F51E-21DE0EF88681}"/>
              </a:ext>
            </a:extLst>
          </p:cNvPr>
          <p:cNvSpPr>
            <a:spLocks noGrp="1"/>
          </p:cNvSpPr>
          <p:nvPr>
            <p:ph type="title"/>
          </p:nvPr>
        </p:nvSpPr>
        <p:spPr>
          <a:xfrm>
            <a:off x="1108365" y="398174"/>
            <a:ext cx="9975272" cy="610356"/>
          </a:xfrm>
        </p:spPr>
        <p:txBody>
          <a:bodyPr/>
          <a:lstStyle/>
          <a:p>
            <a:r>
              <a:rPr lang="en-US" dirty="0"/>
              <a:t>Can I use Naloxone on myself?</a:t>
            </a:r>
          </a:p>
        </p:txBody>
      </p:sp>
      <p:sp>
        <p:nvSpPr>
          <p:cNvPr id="4" name="Slide Number Placeholder 3">
            <a:extLst>
              <a:ext uri="{FF2B5EF4-FFF2-40B4-BE49-F238E27FC236}">
                <a16:creationId xmlns:a16="http://schemas.microsoft.com/office/drawing/2014/main" id="{341844ED-D908-A0B9-C2AE-8ADFFE36D08C}"/>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18</a:t>
            </a:fld>
            <a:endParaRPr lang="en-US"/>
          </a:p>
        </p:txBody>
      </p:sp>
      <p:sp>
        <p:nvSpPr>
          <p:cNvPr id="3" name="Content Placeholder 2">
            <a:extLst>
              <a:ext uri="{FF2B5EF4-FFF2-40B4-BE49-F238E27FC236}">
                <a16:creationId xmlns:a16="http://schemas.microsoft.com/office/drawing/2014/main" id="{AA39A44F-D084-BAC9-D3C1-E3BD74564E15}"/>
              </a:ext>
            </a:extLst>
          </p:cNvPr>
          <p:cNvSpPr>
            <a:spLocks noGrp="1"/>
          </p:cNvSpPr>
          <p:nvPr>
            <p:ph type="body" sz="quarter" idx="12"/>
          </p:nvPr>
        </p:nvSpPr>
        <p:spPr>
          <a:xfrm>
            <a:off x="1108075" y="1209675"/>
            <a:ext cx="4710113" cy="5143500"/>
          </a:xfrm>
        </p:spPr>
        <p:txBody>
          <a:bodyPr/>
          <a:lstStyle/>
          <a:p>
            <a:pPr>
              <a:lnSpc>
                <a:spcPct val="110000"/>
              </a:lnSpc>
            </a:pPr>
            <a:r>
              <a:rPr lang="en-US" b="1" dirty="0"/>
              <a:t>No</a:t>
            </a:r>
            <a:r>
              <a:rPr lang="en-US" dirty="0"/>
              <a:t>, it is administered to someone after an overdose has occurred. </a:t>
            </a:r>
          </a:p>
          <a:p>
            <a:pPr>
              <a:lnSpc>
                <a:spcPct val="110000"/>
              </a:lnSpc>
            </a:pPr>
            <a:r>
              <a:rPr lang="en-US" dirty="0"/>
              <a:t>An overdosing person is likely unconscious, or their movement and breathing are restricted</a:t>
            </a:r>
          </a:p>
        </p:txBody>
      </p:sp>
      <p:pic>
        <p:nvPicPr>
          <p:cNvPr id="5" name="Picture 4">
            <a:extLst>
              <a:ext uri="{FF2B5EF4-FFF2-40B4-BE49-F238E27FC236}">
                <a16:creationId xmlns:a16="http://schemas.microsoft.com/office/drawing/2014/main" id="{986C2FC6-B1CC-AD35-0FC7-F2B001AB6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3814" y="1209675"/>
            <a:ext cx="4377307" cy="4383404"/>
          </a:xfrm>
          <a:prstGeom prst="rect">
            <a:avLst/>
          </a:prstGeom>
        </p:spPr>
      </p:pic>
    </p:spTree>
    <p:extLst>
      <p:ext uri="{BB962C8B-B14F-4D97-AF65-F5344CB8AC3E}">
        <p14:creationId xmlns:p14="http://schemas.microsoft.com/office/powerpoint/2010/main" val="1219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D383-4164-642F-0BDB-D62B01F61E00}"/>
              </a:ext>
            </a:extLst>
          </p:cNvPr>
          <p:cNvSpPr>
            <a:spLocks noGrp="1"/>
          </p:cNvSpPr>
          <p:nvPr>
            <p:ph type="title"/>
          </p:nvPr>
        </p:nvSpPr>
        <p:spPr>
          <a:xfrm>
            <a:off x="1108365" y="398174"/>
            <a:ext cx="9975272" cy="610356"/>
          </a:xfrm>
        </p:spPr>
        <p:txBody>
          <a:bodyPr/>
          <a:lstStyle/>
          <a:p>
            <a:r>
              <a:rPr lang="en-US" dirty="0"/>
              <a:t>​Does Naloxone have side effects?</a:t>
            </a:r>
          </a:p>
        </p:txBody>
      </p:sp>
      <p:sp>
        <p:nvSpPr>
          <p:cNvPr id="4" name="Slide Number Placeholder 3">
            <a:extLst>
              <a:ext uri="{FF2B5EF4-FFF2-40B4-BE49-F238E27FC236}">
                <a16:creationId xmlns:a16="http://schemas.microsoft.com/office/drawing/2014/main" id="{6A328E76-9677-865E-687B-7D39AD57AC0B}"/>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19</a:t>
            </a:fld>
            <a:endParaRPr lang="en-US"/>
          </a:p>
        </p:txBody>
      </p:sp>
      <p:sp>
        <p:nvSpPr>
          <p:cNvPr id="3" name="Content Placeholder 2">
            <a:extLst>
              <a:ext uri="{FF2B5EF4-FFF2-40B4-BE49-F238E27FC236}">
                <a16:creationId xmlns:a16="http://schemas.microsoft.com/office/drawing/2014/main" id="{B25DF179-0EC0-8C3A-4A3E-B8B443FCEBAA}"/>
              </a:ext>
            </a:extLst>
          </p:cNvPr>
          <p:cNvSpPr>
            <a:spLocks noGrp="1"/>
          </p:cNvSpPr>
          <p:nvPr>
            <p:ph type="body" sz="quarter" idx="12"/>
          </p:nvPr>
        </p:nvSpPr>
        <p:spPr>
          <a:xfrm>
            <a:off x="1108075" y="1209675"/>
            <a:ext cx="5276808" cy="5143500"/>
          </a:xfrm>
        </p:spPr>
        <p:txBody>
          <a:bodyPr anchor="t">
            <a:normAutofit/>
          </a:bodyPr>
          <a:lstStyle/>
          <a:p>
            <a:pPr>
              <a:lnSpc>
                <a:spcPct val="110000"/>
              </a:lnSpc>
            </a:pPr>
            <a:r>
              <a:rPr lang="en-US" dirty="0"/>
              <a:t>It can cause </a:t>
            </a:r>
            <a:r>
              <a:rPr lang="en-US" b="1" dirty="0"/>
              <a:t>withdrawal symptoms</a:t>
            </a:r>
          </a:p>
          <a:p>
            <a:pPr>
              <a:lnSpc>
                <a:spcPct val="110000"/>
              </a:lnSpc>
            </a:pPr>
            <a:r>
              <a:rPr lang="en-US" dirty="0"/>
              <a:t>May include fever, anxiety, irritability, rapid heart rate, sweating, nausea, vomiting, tremors</a:t>
            </a:r>
          </a:p>
        </p:txBody>
      </p:sp>
      <p:pic>
        <p:nvPicPr>
          <p:cNvPr id="6" name="Picture 5">
            <a:extLst>
              <a:ext uri="{FF2B5EF4-FFF2-40B4-BE49-F238E27FC236}">
                <a16:creationId xmlns:a16="http://schemas.microsoft.com/office/drawing/2014/main" id="{0DDF9737-ED32-3671-719D-9AAB48C85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4883" y="1316553"/>
            <a:ext cx="4359018" cy="4224894"/>
          </a:xfrm>
          <a:prstGeom prst="rect">
            <a:avLst/>
          </a:prstGeom>
        </p:spPr>
      </p:pic>
    </p:spTree>
    <p:extLst>
      <p:ext uri="{BB962C8B-B14F-4D97-AF65-F5344CB8AC3E}">
        <p14:creationId xmlns:p14="http://schemas.microsoft.com/office/powerpoint/2010/main" val="19332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2F38-D090-89D4-1C46-8578FB1191ED}"/>
              </a:ext>
            </a:extLst>
          </p:cNvPr>
          <p:cNvSpPr>
            <a:spLocks noGrp="1"/>
          </p:cNvSpPr>
          <p:nvPr>
            <p:ph type="title"/>
          </p:nvPr>
        </p:nvSpPr>
        <p:spPr>
          <a:xfrm>
            <a:off x="1108365" y="398174"/>
            <a:ext cx="9975272" cy="610356"/>
          </a:xfrm>
        </p:spPr>
        <p:txBody>
          <a:bodyPr>
            <a:normAutofit/>
          </a:bodyPr>
          <a:lstStyle/>
          <a:p>
            <a:r>
              <a:rPr lang="en-US" dirty="0"/>
              <a:t>A Community-Based Coalition</a:t>
            </a:r>
          </a:p>
        </p:txBody>
      </p:sp>
      <p:sp>
        <p:nvSpPr>
          <p:cNvPr id="3" name="Slide Number Placeholder 2">
            <a:extLst>
              <a:ext uri="{FF2B5EF4-FFF2-40B4-BE49-F238E27FC236}">
                <a16:creationId xmlns:a16="http://schemas.microsoft.com/office/drawing/2014/main" id="{F6F17C38-20E5-8E0B-FC8A-23C6D1E30C1B}"/>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a:t>
            </a:fld>
            <a:endParaRPr lang="en-US"/>
          </a:p>
        </p:txBody>
      </p:sp>
      <p:sp>
        <p:nvSpPr>
          <p:cNvPr id="4" name="Text Placeholder 3">
            <a:extLst>
              <a:ext uri="{FF2B5EF4-FFF2-40B4-BE49-F238E27FC236}">
                <a16:creationId xmlns:a16="http://schemas.microsoft.com/office/drawing/2014/main" id="{36514FCC-F7C8-F6EC-77CA-60FC72200CCF}"/>
              </a:ext>
            </a:extLst>
          </p:cNvPr>
          <p:cNvSpPr>
            <a:spLocks noGrp="1"/>
          </p:cNvSpPr>
          <p:nvPr>
            <p:ph type="body" sz="quarter" idx="12"/>
          </p:nvPr>
        </p:nvSpPr>
        <p:spPr>
          <a:xfrm>
            <a:off x="1108075" y="1209675"/>
            <a:ext cx="5089525" cy="5143500"/>
          </a:xfrm>
        </p:spPr>
        <p:txBody>
          <a:bodyPr/>
          <a:lstStyle/>
          <a:p>
            <a:pPr>
              <a:lnSpc>
                <a:spcPct val="110000"/>
              </a:lnSpc>
            </a:pPr>
            <a:r>
              <a:rPr lang="en-US" dirty="0"/>
              <a:t>Focused on reducing the risk of overdose in Marin County</a:t>
            </a:r>
          </a:p>
          <a:p>
            <a:pPr>
              <a:lnSpc>
                <a:spcPct val="110000"/>
              </a:lnSpc>
            </a:pPr>
            <a:r>
              <a:rPr lang="en-US" dirty="0"/>
              <a:t>Consists of 4 Action Teams, Steering Committee, Budget Committee and HHS staff</a:t>
            </a:r>
          </a:p>
          <a:p>
            <a:pPr>
              <a:lnSpc>
                <a:spcPct val="110000"/>
              </a:lnSpc>
            </a:pPr>
            <a:r>
              <a:rPr lang="en-US" dirty="0"/>
              <a:t>Utilizes evidence-based strategies aligned with CDPH priorities</a:t>
            </a:r>
          </a:p>
        </p:txBody>
      </p:sp>
      <p:pic>
        <p:nvPicPr>
          <p:cNvPr id="6" name="Picture 5" descr="OD Free Marin Staff, Youth volunteers, and Marin Medical Reserve Corps Volunteers at 2023 Marin County Fair">
            <a:extLst>
              <a:ext uri="{FF2B5EF4-FFF2-40B4-BE49-F238E27FC236}">
                <a16:creationId xmlns:a16="http://schemas.microsoft.com/office/drawing/2014/main" id="{83EF4331-23D4-7156-D7D1-21ABD416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08" b="2275"/>
          <a:stretch/>
        </p:blipFill>
        <p:spPr>
          <a:xfrm>
            <a:off x="6657687" y="1354200"/>
            <a:ext cx="4425950" cy="4149600"/>
          </a:xfrm>
          <a:prstGeom prst="rect">
            <a:avLst/>
          </a:prstGeom>
        </p:spPr>
      </p:pic>
    </p:spTree>
    <p:extLst>
      <p:ext uri="{BB962C8B-B14F-4D97-AF65-F5344CB8AC3E}">
        <p14:creationId xmlns:p14="http://schemas.microsoft.com/office/powerpoint/2010/main" val="370060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25C-1A38-96ED-892B-FFE842D8AF9A}"/>
              </a:ext>
            </a:extLst>
          </p:cNvPr>
          <p:cNvSpPr>
            <a:spLocks noGrp="1"/>
          </p:cNvSpPr>
          <p:nvPr>
            <p:ph type="title"/>
          </p:nvPr>
        </p:nvSpPr>
        <p:spPr>
          <a:xfrm>
            <a:off x="1108365" y="398174"/>
            <a:ext cx="9975272" cy="610356"/>
          </a:xfrm>
        </p:spPr>
        <p:txBody>
          <a:bodyPr>
            <a:normAutofit fontScale="90000"/>
          </a:bodyPr>
          <a:lstStyle/>
          <a:p>
            <a:r>
              <a:rPr lang="en-US" dirty="0"/>
              <a:t>How long does Naloxone stay in your body?</a:t>
            </a:r>
          </a:p>
        </p:txBody>
      </p:sp>
      <p:sp>
        <p:nvSpPr>
          <p:cNvPr id="4" name="Slide Number Placeholder 3">
            <a:extLst>
              <a:ext uri="{FF2B5EF4-FFF2-40B4-BE49-F238E27FC236}">
                <a16:creationId xmlns:a16="http://schemas.microsoft.com/office/drawing/2014/main" id="{454F83A1-042F-E803-902F-00ABC32B5F73}"/>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20</a:t>
            </a:fld>
            <a:endParaRPr lang="en-US"/>
          </a:p>
        </p:txBody>
      </p:sp>
      <p:sp>
        <p:nvSpPr>
          <p:cNvPr id="3" name="Content Placeholder 2">
            <a:extLst>
              <a:ext uri="{FF2B5EF4-FFF2-40B4-BE49-F238E27FC236}">
                <a16:creationId xmlns:a16="http://schemas.microsoft.com/office/drawing/2014/main" id="{B195DF18-00CF-9C1A-8B02-50509448D94D}"/>
              </a:ext>
            </a:extLst>
          </p:cNvPr>
          <p:cNvSpPr>
            <a:spLocks noGrp="1"/>
          </p:cNvSpPr>
          <p:nvPr>
            <p:ph type="body" sz="quarter" idx="12"/>
          </p:nvPr>
        </p:nvSpPr>
        <p:spPr>
          <a:xfrm>
            <a:off x="1279525" y="1101267"/>
            <a:ext cx="4710113" cy="5143500"/>
          </a:xfrm>
        </p:spPr>
        <p:txBody>
          <a:bodyPr/>
          <a:lstStyle/>
          <a:p>
            <a:r>
              <a:rPr lang="en-US" dirty="0"/>
              <a:t>Starts working in 2-3 minutes.</a:t>
            </a:r>
          </a:p>
          <a:p>
            <a:r>
              <a:rPr lang="en-US" dirty="0"/>
              <a:t>Lasts 60 to 120 minutes in the body</a:t>
            </a:r>
          </a:p>
          <a:p>
            <a:r>
              <a:rPr lang="en-US" dirty="0"/>
              <a:t>More than one dose may be needed</a:t>
            </a:r>
          </a:p>
        </p:txBody>
      </p:sp>
      <p:grpSp>
        <p:nvGrpSpPr>
          <p:cNvPr id="11" name="Group 10">
            <a:extLst>
              <a:ext uri="{FF2B5EF4-FFF2-40B4-BE49-F238E27FC236}">
                <a16:creationId xmlns:a16="http://schemas.microsoft.com/office/drawing/2014/main" id="{3872030F-DE12-0776-6D9C-BCA1F2F20E72}"/>
              </a:ext>
              <a:ext uri="{C183D7F6-B498-43B3-948B-1728B52AA6E4}">
                <adec:decorative xmlns:adec="http://schemas.microsoft.com/office/drawing/2017/decorative" val="1"/>
              </a:ext>
            </a:extLst>
          </p:cNvPr>
          <p:cNvGrpSpPr/>
          <p:nvPr/>
        </p:nvGrpSpPr>
        <p:grpSpPr>
          <a:xfrm>
            <a:off x="5843443" y="1316709"/>
            <a:ext cx="4779291" cy="4712616"/>
            <a:chOff x="6371309" y="1288134"/>
            <a:chExt cx="4779291" cy="4712616"/>
          </a:xfrm>
        </p:grpSpPr>
        <p:pic>
          <p:nvPicPr>
            <p:cNvPr id="9" name="Picture 8">
              <a:extLst>
                <a:ext uri="{FF2B5EF4-FFF2-40B4-BE49-F238E27FC236}">
                  <a16:creationId xmlns:a16="http://schemas.microsoft.com/office/drawing/2014/main" id="{587C5480-92D2-23AF-2FEC-6DCCC452E740}"/>
                </a:ext>
              </a:extLst>
            </p:cNvPr>
            <p:cNvPicPr>
              <a:picLocks noChangeAspect="1"/>
            </p:cNvPicPr>
            <p:nvPr/>
          </p:nvPicPr>
          <p:blipFill>
            <a:blip r:embed="rId3"/>
            <a:stretch>
              <a:fillRect/>
            </a:stretch>
          </p:blipFill>
          <p:spPr>
            <a:xfrm>
              <a:off x="6371309" y="1288134"/>
              <a:ext cx="4712616" cy="4712616"/>
            </a:xfrm>
            <a:prstGeom prst="rect">
              <a:avLst/>
            </a:prstGeom>
          </p:spPr>
        </p:pic>
        <p:pic>
          <p:nvPicPr>
            <p:cNvPr id="10" name="Picture 9">
              <a:extLst>
                <a:ext uri="{FF2B5EF4-FFF2-40B4-BE49-F238E27FC236}">
                  <a16:creationId xmlns:a16="http://schemas.microsoft.com/office/drawing/2014/main" id="{F260DA14-F689-931D-9903-8E2921C06D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4055" y="1288134"/>
              <a:ext cx="1676545" cy="1847248"/>
            </a:xfrm>
            <a:prstGeom prst="rect">
              <a:avLst/>
            </a:prstGeom>
          </p:spPr>
        </p:pic>
      </p:grpSp>
    </p:spTree>
    <p:extLst>
      <p:ext uri="{BB962C8B-B14F-4D97-AF65-F5344CB8AC3E}">
        <p14:creationId xmlns:p14="http://schemas.microsoft.com/office/powerpoint/2010/main" val="6505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879E-DEA5-CAC1-87C5-9813E94B3950}"/>
              </a:ext>
            </a:extLst>
          </p:cNvPr>
          <p:cNvSpPr>
            <a:spLocks noGrp="1"/>
          </p:cNvSpPr>
          <p:nvPr>
            <p:ph type="title"/>
          </p:nvPr>
        </p:nvSpPr>
        <p:spPr>
          <a:xfrm>
            <a:off x="1108365" y="398174"/>
            <a:ext cx="9975272" cy="610356"/>
          </a:xfrm>
        </p:spPr>
        <p:txBody>
          <a:bodyPr/>
          <a:lstStyle/>
          <a:p>
            <a:r>
              <a:rPr lang="en-US" dirty="0"/>
              <a:t>Does Naloxone expire?</a:t>
            </a:r>
          </a:p>
        </p:txBody>
      </p:sp>
      <p:sp>
        <p:nvSpPr>
          <p:cNvPr id="4" name="Slide Number Placeholder 3">
            <a:extLst>
              <a:ext uri="{FF2B5EF4-FFF2-40B4-BE49-F238E27FC236}">
                <a16:creationId xmlns:a16="http://schemas.microsoft.com/office/drawing/2014/main" id="{56172FE2-7AEF-6631-7DD4-D6959BFB9558}"/>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21</a:t>
            </a:fld>
            <a:endParaRPr lang="en-US"/>
          </a:p>
        </p:txBody>
      </p:sp>
      <p:sp>
        <p:nvSpPr>
          <p:cNvPr id="3" name="Content Placeholder 2">
            <a:extLst>
              <a:ext uri="{FF2B5EF4-FFF2-40B4-BE49-F238E27FC236}">
                <a16:creationId xmlns:a16="http://schemas.microsoft.com/office/drawing/2014/main" id="{9C512EDA-8458-33C1-29D0-86FEAF275A22}"/>
              </a:ext>
            </a:extLst>
          </p:cNvPr>
          <p:cNvSpPr>
            <a:spLocks noGrp="1"/>
          </p:cNvSpPr>
          <p:nvPr>
            <p:ph type="body" sz="quarter" idx="12"/>
          </p:nvPr>
        </p:nvSpPr>
        <p:spPr>
          <a:xfrm>
            <a:off x="1108075" y="1158043"/>
            <a:ext cx="4710113" cy="5143500"/>
          </a:xfrm>
        </p:spPr>
        <p:txBody>
          <a:bodyPr anchor="t">
            <a:normAutofit/>
          </a:bodyPr>
          <a:lstStyle/>
          <a:p>
            <a:r>
              <a:rPr lang="en-US" b="1" dirty="0"/>
              <a:t>Yes! </a:t>
            </a:r>
            <a:r>
              <a:rPr lang="en-US" dirty="0"/>
              <a:t>Check the expiration date on the box.</a:t>
            </a:r>
          </a:p>
          <a:p>
            <a:r>
              <a:rPr lang="en-US" dirty="0"/>
              <a:t>It starts to lose its effectiveness after its expiration date, but it may be strong enough to reverse an overdose</a:t>
            </a:r>
          </a:p>
          <a:p>
            <a:r>
              <a:rPr lang="en-US" dirty="0"/>
              <a:t>Expired Naloxone  can </a:t>
            </a:r>
            <a:r>
              <a:rPr lang="en-US" b="1" dirty="0"/>
              <a:t>not</a:t>
            </a:r>
            <a:r>
              <a:rPr lang="en-US" dirty="0"/>
              <a:t> hurt, so use it!</a:t>
            </a:r>
          </a:p>
        </p:txBody>
      </p:sp>
      <p:pic>
        <p:nvPicPr>
          <p:cNvPr id="5" name="Picture 4">
            <a:extLst>
              <a:ext uri="{FF2B5EF4-FFF2-40B4-BE49-F238E27FC236}">
                <a16:creationId xmlns:a16="http://schemas.microsoft.com/office/drawing/2014/main" id="{05C64F88-06DD-2CA2-2808-DD256E565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163" y="1158043"/>
            <a:ext cx="4682134" cy="4541914"/>
          </a:xfrm>
          <a:prstGeom prst="rect">
            <a:avLst/>
          </a:prstGeom>
        </p:spPr>
      </p:pic>
    </p:spTree>
    <p:extLst>
      <p:ext uri="{BB962C8B-B14F-4D97-AF65-F5344CB8AC3E}">
        <p14:creationId xmlns:p14="http://schemas.microsoft.com/office/powerpoint/2010/main" val="28921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79B8-195E-014B-221C-6E8112EB78FB}"/>
              </a:ext>
            </a:extLst>
          </p:cNvPr>
          <p:cNvSpPr>
            <a:spLocks noGrp="1"/>
          </p:cNvSpPr>
          <p:nvPr>
            <p:ph type="title"/>
          </p:nvPr>
        </p:nvSpPr>
        <p:spPr>
          <a:xfrm>
            <a:off x="1108365" y="398174"/>
            <a:ext cx="9975272" cy="610356"/>
          </a:xfrm>
        </p:spPr>
        <p:txBody>
          <a:bodyPr>
            <a:normAutofit fontScale="90000"/>
          </a:bodyPr>
          <a:lstStyle/>
          <a:p>
            <a:r>
              <a:rPr lang="en-US" dirty="0"/>
              <a:t>Opioids are a Highly Addictive Class of Drugs </a:t>
            </a:r>
          </a:p>
        </p:txBody>
      </p:sp>
      <p:sp>
        <p:nvSpPr>
          <p:cNvPr id="4" name="Slide Number Placeholder 3">
            <a:extLst>
              <a:ext uri="{FF2B5EF4-FFF2-40B4-BE49-F238E27FC236}">
                <a16:creationId xmlns:a16="http://schemas.microsoft.com/office/drawing/2014/main" id="{3BCCCB7C-76D8-CAF9-E2D0-354E75CFB9E9}"/>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22</a:t>
            </a:fld>
            <a:endParaRPr lang="en-US"/>
          </a:p>
        </p:txBody>
      </p:sp>
      <p:sp>
        <p:nvSpPr>
          <p:cNvPr id="3" name="Content Placeholder 2">
            <a:extLst>
              <a:ext uri="{FF2B5EF4-FFF2-40B4-BE49-F238E27FC236}">
                <a16:creationId xmlns:a16="http://schemas.microsoft.com/office/drawing/2014/main" id="{CC7A85AE-9200-C45A-124F-5C94AE644B36}"/>
              </a:ext>
            </a:extLst>
          </p:cNvPr>
          <p:cNvSpPr>
            <a:spLocks noGrp="1"/>
          </p:cNvSpPr>
          <p:nvPr>
            <p:ph type="body" sz="quarter" idx="12"/>
          </p:nvPr>
        </p:nvSpPr>
        <p:spPr>
          <a:xfrm>
            <a:off x="1108075" y="1201738"/>
            <a:ext cx="4987925" cy="5143500"/>
          </a:xfrm>
        </p:spPr>
        <p:txBody>
          <a:bodyPr>
            <a:noAutofit/>
          </a:bodyPr>
          <a:lstStyle/>
          <a:p>
            <a:pPr>
              <a:lnSpc>
                <a:spcPct val="110000"/>
              </a:lnSpc>
            </a:pPr>
            <a:r>
              <a:rPr lang="en-US" sz="2400" dirty="0"/>
              <a:t>Used legally for medical purposes and in the illegal drug market  </a:t>
            </a:r>
          </a:p>
          <a:p>
            <a:pPr>
              <a:lnSpc>
                <a:spcPct val="110000"/>
              </a:lnSpc>
            </a:pPr>
            <a:r>
              <a:rPr lang="en-US" sz="2400" dirty="0"/>
              <a:t>Used to reduce pain</a:t>
            </a:r>
          </a:p>
          <a:p>
            <a:pPr>
              <a:lnSpc>
                <a:spcPct val="110000"/>
              </a:lnSpc>
            </a:pPr>
            <a:r>
              <a:rPr lang="en-US" sz="2400" dirty="0"/>
              <a:t>Produce pleasure or “high” feeling</a:t>
            </a:r>
          </a:p>
          <a:p>
            <a:pPr>
              <a:lnSpc>
                <a:spcPct val="110000"/>
              </a:lnSpc>
            </a:pPr>
            <a:r>
              <a:rPr lang="en-US" sz="2400" dirty="0"/>
              <a:t>Make you sleepy, relaxed</a:t>
            </a:r>
          </a:p>
          <a:p>
            <a:pPr>
              <a:lnSpc>
                <a:spcPct val="110000"/>
              </a:lnSpc>
            </a:pPr>
            <a:r>
              <a:rPr lang="en-US" sz="2400" dirty="0"/>
              <a:t>Slows breathing and heart rate</a:t>
            </a:r>
          </a:p>
          <a:p>
            <a:pPr>
              <a:lnSpc>
                <a:spcPct val="110000"/>
              </a:lnSpc>
            </a:pPr>
            <a:r>
              <a:rPr lang="en-US" sz="2400" dirty="0"/>
              <a:t>Breathing can stop in an opioid overdose which can lead to death</a:t>
            </a:r>
          </a:p>
        </p:txBody>
      </p:sp>
      <p:pic>
        <p:nvPicPr>
          <p:cNvPr id="7" name="Picture 6">
            <a:extLst>
              <a:ext uri="{FF2B5EF4-FFF2-40B4-BE49-F238E27FC236}">
                <a16:creationId xmlns:a16="http://schemas.microsoft.com/office/drawing/2014/main" id="{F6247C10-07F9-CF08-0244-B0114E3840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553" y="588818"/>
            <a:ext cx="5680364" cy="5680364"/>
          </a:xfrm>
          <a:prstGeom prst="rect">
            <a:avLst/>
          </a:prstGeom>
        </p:spPr>
      </p:pic>
    </p:spTree>
    <p:extLst>
      <p:ext uri="{BB962C8B-B14F-4D97-AF65-F5344CB8AC3E}">
        <p14:creationId xmlns:p14="http://schemas.microsoft.com/office/powerpoint/2010/main" val="299299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07BB6-21CD-C1E8-8BDE-23872ECA652B}"/>
              </a:ext>
            </a:extLst>
          </p:cNvPr>
          <p:cNvSpPr>
            <a:spLocks noGrp="1"/>
          </p:cNvSpPr>
          <p:nvPr>
            <p:ph type="title"/>
          </p:nvPr>
        </p:nvSpPr>
        <p:spPr>
          <a:xfrm>
            <a:off x="1108365" y="398174"/>
            <a:ext cx="9975272" cy="610356"/>
          </a:xfrm>
        </p:spPr>
        <p:txBody>
          <a:bodyPr/>
          <a:lstStyle/>
          <a:p>
            <a:r>
              <a:rPr lang="en-US" dirty="0"/>
              <a:t>Fentanyl: “One Pill Can Kill”</a:t>
            </a:r>
          </a:p>
        </p:txBody>
      </p:sp>
      <p:sp>
        <p:nvSpPr>
          <p:cNvPr id="4" name="Slide Number Placeholder 3">
            <a:extLst>
              <a:ext uri="{FF2B5EF4-FFF2-40B4-BE49-F238E27FC236}">
                <a16:creationId xmlns:a16="http://schemas.microsoft.com/office/drawing/2014/main" id="{5D3E0DAF-7F4E-8BA4-0E94-635C547F0A96}"/>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23</a:t>
            </a:fld>
            <a:endParaRPr lang="en-US"/>
          </a:p>
        </p:txBody>
      </p:sp>
      <p:sp>
        <p:nvSpPr>
          <p:cNvPr id="7" name="Content Placeholder 6">
            <a:extLst>
              <a:ext uri="{FF2B5EF4-FFF2-40B4-BE49-F238E27FC236}">
                <a16:creationId xmlns:a16="http://schemas.microsoft.com/office/drawing/2014/main" id="{2535B8A1-0FD9-3CE9-4529-5406FCED1F5E}"/>
              </a:ext>
            </a:extLst>
          </p:cNvPr>
          <p:cNvSpPr>
            <a:spLocks noGrp="1"/>
          </p:cNvSpPr>
          <p:nvPr>
            <p:ph type="body" sz="quarter" idx="12"/>
          </p:nvPr>
        </p:nvSpPr>
        <p:spPr>
          <a:xfrm>
            <a:off x="1108075" y="1209675"/>
            <a:ext cx="4805045" cy="4665032"/>
          </a:xfrm>
        </p:spPr>
        <p:txBody>
          <a:bodyPr anchor="t">
            <a:noAutofit/>
          </a:bodyPr>
          <a:lstStyle/>
          <a:p>
            <a:pPr>
              <a:lnSpc>
                <a:spcPct val="110000"/>
              </a:lnSpc>
            </a:pPr>
            <a:r>
              <a:rPr lang="en-US" sz="2400" b="0" dirty="0"/>
              <a:t>50 times stronger than heroin and 100 times stronger than morphine </a:t>
            </a:r>
            <a:endParaRPr lang="en-US" sz="2400" dirty="0"/>
          </a:p>
          <a:p>
            <a:pPr>
              <a:lnSpc>
                <a:spcPct val="110000"/>
              </a:lnSpc>
            </a:pPr>
            <a:r>
              <a:rPr lang="en-US" sz="2400" dirty="0"/>
              <a:t>Illegally made fentanyl is mixed with drugs like heroin, cocaine, and methamphetamine</a:t>
            </a:r>
          </a:p>
          <a:p>
            <a:pPr>
              <a:lnSpc>
                <a:spcPct val="110000"/>
              </a:lnSpc>
            </a:pPr>
            <a:r>
              <a:rPr lang="en-US" sz="2400" dirty="0"/>
              <a:t>Made into pills that look like other prescription opioids</a:t>
            </a:r>
          </a:p>
          <a:p>
            <a:pPr>
              <a:lnSpc>
                <a:spcPct val="110000"/>
              </a:lnSpc>
            </a:pPr>
            <a:r>
              <a:rPr lang="en-US" sz="2400" dirty="0"/>
              <a:t>People may be unaware that their drugs are mixed with fentanyl</a:t>
            </a:r>
          </a:p>
        </p:txBody>
      </p:sp>
      <p:pic>
        <p:nvPicPr>
          <p:cNvPr id="3" name="Picture 2" descr="Comparison between counterfeit Xanax (left) and authentic (right)&#10;">
            <a:extLst>
              <a:ext uri="{FF2B5EF4-FFF2-40B4-BE49-F238E27FC236}">
                <a16:creationId xmlns:a16="http://schemas.microsoft.com/office/drawing/2014/main" id="{9E56EE95-0D8F-E788-D71C-2962AE5D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90791"/>
            <a:ext cx="5315460" cy="3495295"/>
          </a:xfrm>
          <a:prstGeom prst="rect">
            <a:avLst/>
          </a:prstGeom>
        </p:spPr>
      </p:pic>
      <p:sp>
        <p:nvSpPr>
          <p:cNvPr id="5" name="TextBox 4">
            <a:extLst>
              <a:ext uri="{FF2B5EF4-FFF2-40B4-BE49-F238E27FC236}">
                <a16:creationId xmlns:a16="http://schemas.microsoft.com/office/drawing/2014/main" id="{EDEAFA98-F3CD-41A1-32B8-019C3B975060}"/>
              </a:ext>
            </a:extLst>
          </p:cNvPr>
          <p:cNvSpPr txBox="1"/>
          <p:nvPr/>
        </p:nvSpPr>
        <p:spPr>
          <a:xfrm>
            <a:off x="6896894" y="5267209"/>
            <a:ext cx="3713671" cy="461665"/>
          </a:xfrm>
          <a:prstGeom prst="rect">
            <a:avLst/>
          </a:prstGeom>
          <a:solidFill>
            <a:schemeClr val="bg1"/>
          </a:solidFill>
        </p:spPr>
        <p:txBody>
          <a:bodyPr wrap="square">
            <a:spAutoFit/>
          </a:bodyPr>
          <a:lstStyle/>
          <a:p>
            <a:pPr algn="ctr"/>
            <a:r>
              <a:rPr lang="en-US" sz="2400" b="1" dirty="0"/>
              <a:t>Can You Spot the Fake?</a:t>
            </a:r>
          </a:p>
        </p:txBody>
      </p:sp>
    </p:spTree>
    <p:extLst>
      <p:ext uri="{BB962C8B-B14F-4D97-AF65-F5344CB8AC3E}">
        <p14:creationId xmlns:p14="http://schemas.microsoft.com/office/powerpoint/2010/main" val="31705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98EB-BD9C-EC55-5442-7C01BBE3670E}"/>
              </a:ext>
            </a:extLst>
          </p:cNvPr>
          <p:cNvSpPr>
            <a:spLocks noGrp="1"/>
          </p:cNvSpPr>
          <p:nvPr>
            <p:ph type="title"/>
          </p:nvPr>
        </p:nvSpPr>
        <p:spPr/>
        <p:txBody>
          <a:bodyPr>
            <a:normAutofit/>
          </a:bodyPr>
          <a:lstStyle/>
          <a:p>
            <a:r>
              <a:rPr lang="en-US" dirty="0"/>
              <a:t>Opioid Overdose Affects Breathing</a:t>
            </a:r>
          </a:p>
        </p:txBody>
      </p:sp>
      <p:sp>
        <p:nvSpPr>
          <p:cNvPr id="4" name="Slide Number Placeholder 3">
            <a:extLst>
              <a:ext uri="{FF2B5EF4-FFF2-40B4-BE49-F238E27FC236}">
                <a16:creationId xmlns:a16="http://schemas.microsoft.com/office/drawing/2014/main" id="{921C439C-17E6-C3B3-73E5-5689DAF9BC9A}"/>
              </a:ext>
              <a:ext uri="{C183D7F6-B498-43B3-948B-1728B52AA6E4}">
                <adec:decorative xmlns:adec="http://schemas.microsoft.com/office/drawing/2017/decorative" val="1"/>
              </a:ext>
            </a:extLst>
          </p:cNvPr>
          <p:cNvSpPr>
            <a:spLocks noGrp="1"/>
          </p:cNvSpPr>
          <p:nvPr>
            <p:ph type="sldNum" sz="quarter" idx="11"/>
          </p:nvPr>
        </p:nvSpPr>
        <p:spPr/>
        <p:txBody>
          <a:bodyPr/>
          <a:lstStyle/>
          <a:p>
            <a:fld id="{55A62DCB-81B4-C14F-949A-831535C291BC}" type="slidenum">
              <a:rPr lang="en-US" smtClean="0"/>
              <a:pPr/>
              <a:t>24</a:t>
            </a:fld>
            <a:endParaRPr lang="en-US"/>
          </a:p>
        </p:txBody>
      </p:sp>
      <p:sp>
        <p:nvSpPr>
          <p:cNvPr id="3" name="Content Placeholder 2">
            <a:extLst>
              <a:ext uri="{FF2B5EF4-FFF2-40B4-BE49-F238E27FC236}">
                <a16:creationId xmlns:a16="http://schemas.microsoft.com/office/drawing/2014/main" id="{BD716D1E-728C-A344-69A4-4128C6947D29}"/>
              </a:ext>
            </a:extLst>
          </p:cNvPr>
          <p:cNvSpPr>
            <a:spLocks noGrp="1"/>
          </p:cNvSpPr>
          <p:nvPr>
            <p:ph type="body" sz="quarter" idx="12"/>
          </p:nvPr>
        </p:nvSpPr>
        <p:spPr>
          <a:xfrm>
            <a:off x="1108365" y="1210235"/>
            <a:ext cx="4710545" cy="5143500"/>
          </a:xfrm>
        </p:spPr>
        <p:txBody>
          <a:bodyPr anchor="t">
            <a:noAutofit/>
          </a:bodyPr>
          <a:lstStyle/>
          <a:p>
            <a:pPr>
              <a:lnSpc>
                <a:spcPct val="110000"/>
              </a:lnSpc>
            </a:pPr>
            <a:r>
              <a:rPr lang="en-US" sz="2400" dirty="0"/>
              <a:t>Toxic amount of a drug overwhelms the body</a:t>
            </a:r>
          </a:p>
          <a:p>
            <a:pPr>
              <a:lnSpc>
                <a:spcPct val="110000"/>
              </a:lnSpc>
            </a:pPr>
            <a:r>
              <a:rPr lang="en-US" sz="2400" dirty="0"/>
              <a:t>Opioids fit into specific receptors that also affect the drive to breathe</a:t>
            </a:r>
          </a:p>
          <a:p>
            <a:pPr>
              <a:lnSpc>
                <a:spcPct val="110000"/>
              </a:lnSpc>
            </a:pPr>
            <a:r>
              <a:rPr lang="en-US" sz="2400" dirty="0"/>
              <a:t>The oxygen levels in the blood decrease</a:t>
            </a:r>
          </a:p>
          <a:p>
            <a:pPr>
              <a:lnSpc>
                <a:spcPct val="110000"/>
              </a:lnSpc>
            </a:pPr>
            <a:r>
              <a:rPr lang="en-US" sz="2400" dirty="0"/>
              <a:t>Low oxygen stops vital organs and leads to unconsciousness, coma, and death</a:t>
            </a:r>
          </a:p>
        </p:txBody>
      </p:sp>
      <p:pic>
        <p:nvPicPr>
          <p:cNvPr id="11" name="Picture 10">
            <a:extLst>
              <a:ext uri="{FF2B5EF4-FFF2-40B4-BE49-F238E27FC236}">
                <a16:creationId xmlns:a16="http://schemas.microsoft.com/office/drawing/2014/main" id="{681239EF-C2E4-D7FE-4201-838C28C148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4967" y="1210235"/>
            <a:ext cx="4712616" cy="4572396"/>
          </a:xfrm>
          <a:prstGeom prst="rect">
            <a:avLst/>
          </a:prstGeom>
        </p:spPr>
      </p:pic>
    </p:spTree>
    <p:extLst>
      <p:ext uri="{BB962C8B-B14F-4D97-AF65-F5344CB8AC3E}">
        <p14:creationId xmlns:p14="http://schemas.microsoft.com/office/powerpoint/2010/main" val="22663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0956-11D2-DEDD-4832-E6D403E654D8}"/>
              </a:ext>
            </a:extLst>
          </p:cNvPr>
          <p:cNvSpPr>
            <a:spLocks noGrp="1"/>
          </p:cNvSpPr>
          <p:nvPr>
            <p:ph type="title"/>
          </p:nvPr>
        </p:nvSpPr>
        <p:spPr>
          <a:xfrm>
            <a:off x="1108365" y="398174"/>
            <a:ext cx="9975272" cy="610356"/>
          </a:xfrm>
        </p:spPr>
        <p:txBody>
          <a:bodyPr>
            <a:normAutofit/>
          </a:bodyPr>
          <a:lstStyle/>
          <a:p>
            <a:r>
              <a:rPr lang="en-US" dirty="0"/>
              <a:t>Naloxone  is an Opioid Antagonist </a:t>
            </a:r>
          </a:p>
        </p:txBody>
      </p:sp>
      <p:sp>
        <p:nvSpPr>
          <p:cNvPr id="4" name="Slide Number Placeholder 3">
            <a:extLst>
              <a:ext uri="{FF2B5EF4-FFF2-40B4-BE49-F238E27FC236}">
                <a16:creationId xmlns:a16="http://schemas.microsoft.com/office/drawing/2014/main" id="{A7FB1312-1203-1F19-043A-5B20B2E7A8D5}"/>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25</a:t>
            </a:fld>
            <a:endParaRPr lang="en-US"/>
          </a:p>
        </p:txBody>
      </p:sp>
      <p:sp>
        <p:nvSpPr>
          <p:cNvPr id="3" name="Content Placeholder 2">
            <a:extLst>
              <a:ext uri="{FF2B5EF4-FFF2-40B4-BE49-F238E27FC236}">
                <a16:creationId xmlns:a16="http://schemas.microsoft.com/office/drawing/2014/main" id="{FB665DF4-84BC-0E45-6C9E-5F397F716BA7}"/>
              </a:ext>
            </a:extLst>
          </p:cNvPr>
          <p:cNvSpPr>
            <a:spLocks noGrp="1"/>
          </p:cNvSpPr>
          <p:nvPr>
            <p:ph type="body" sz="quarter" idx="12"/>
          </p:nvPr>
        </p:nvSpPr>
        <p:spPr>
          <a:xfrm>
            <a:off x="1230905" y="1323095"/>
            <a:ext cx="4710113" cy="4000665"/>
          </a:xfrm>
        </p:spPr>
        <p:txBody>
          <a:bodyPr>
            <a:noAutofit/>
          </a:bodyPr>
          <a:lstStyle/>
          <a:p>
            <a:pPr>
              <a:lnSpc>
                <a:spcPct val="110000"/>
              </a:lnSpc>
            </a:pPr>
            <a:r>
              <a:rPr lang="en-US" sz="2800" dirty="0"/>
              <a:t>Absorbed by nasal mucosa</a:t>
            </a:r>
          </a:p>
          <a:p>
            <a:pPr>
              <a:lnSpc>
                <a:spcPct val="110000"/>
              </a:lnSpc>
            </a:pPr>
            <a:r>
              <a:rPr lang="en-US" sz="2800" dirty="0"/>
              <a:t>Naloxone competes with opioids to bind with the same receptors in the brain</a:t>
            </a:r>
          </a:p>
          <a:p>
            <a:pPr>
              <a:lnSpc>
                <a:spcPct val="110000"/>
              </a:lnSpc>
            </a:pPr>
            <a:r>
              <a:rPr lang="en-US" sz="2800" dirty="0"/>
              <a:t>Reverses an opioid overdose in 2-3 minutes</a:t>
            </a:r>
          </a:p>
          <a:p>
            <a:pPr>
              <a:lnSpc>
                <a:spcPct val="110000"/>
              </a:lnSpc>
            </a:pPr>
            <a:r>
              <a:rPr lang="en-US" sz="2800" dirty="0"/>
              <a:t>Restores normal breathing</a:t>
            </a:r>
          </a:p>
        </p:txBody>
      </p:sp>
      <p:pic>
        <p:nvPicPr>
          <p:cNvPr id="14" name="Naloxone animation" descr="Animation of NARCAN® competing with opioids to bind with the same receptors in the brain reversing the effects of an opioid overdose ">
            <a:hlinkClick r:id="" action="ppaction://media"/>
            <a:extLst>
              <a:ext uri="{FF2B5EF4-FFF2-40B4-BE49-F238E27FC236}">
                <a16:creationId xmlns:a16="http://schemas.microsoft.com/office/drawing/2014/main" id="{F94F2A44-2378-3B4A-BE40-688D496015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53839" y="1008530"/>
            <a:ext cx="4629796" cy="4629796"/>
          </a:xfrm>
          <a:prstGeom prst="rect">
            <a:avLst/>
          </a:prstGeom>
        </p:spPr>
      </p:pic>
    </p:spTree>
    <p:extLst>
      <p:ext uri="{BB962C8B-B14F-4D97-AF65-F5344CB8AC3E}">
        <p14:creationId xmlns:p14="http://schemas.microsoft.com/office/powerpoint/2010/main" val="15710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F28-68BB-44AC-8348-488EC1CE5339}"/>
              </a:ext>
            </a:extLst>
          </p:cNvPr>
          <p:cNvSpPr>
            <a:spLocks noGrp="1"/>
          </p:cNvSpPr>
          <p:nvPr>
            <p:ph type="title"/>
          </p:nvPr>
        </p:nvSpPr>
        <p:spPr>
          <a:xfrm>
            <a:off x="1108365" y="398174"/>
            <a:ext cx="9975272" cy="610356"/>
          </a:xfrm>
        </p:spPr>
        <p:txBody>
          <a:bodyPr>
            <a:normAutofit fontScale="90000"/>
          </a:bodyPr>
          <a:lstStyle/>
          <a:p>
            <a:r>
              <a:rPr lang="en-US" dirty="0"/>
              <a:t>The Three Waves of Opioid Overdose Deaths</a:t>
            </a:r>
          </a:p>
        </p:txBody>
      </p:sp>
      <p:graphicFrame>
        <p:nvGraphicFramePr>
          <p:cNvPr id="11" name="Content Placeholder 10" descr="Three Waves of Opioid Overdose Deaths Timeline">
            <a:extLst>
              <a:ext uri="{FF2B5EF4-FFF2-40B4-BE49-F238E27FC236}">
                <a16:creationId xmlns:a16="http://schemas.microsoft.com/office/drawing/2014/main" id="{66894B09-35BE-30B0-C7D2-D0FCB68381A7}"/>
              </a:ext>
            </a:extLst>
          </p:cNvPr>
          <p:cNvGraphicFramePr>
            <a:graphicFrameLocks noGrp="1"/>
          </p:cNvGraphicFramePr>
          <p:nvPr>
            <p:ph idx="1"/>
            <p:extLst>
              <p:ext uri="{D42A27DB-BD31-4B8C-83A1-F6EECF244321}">
                <p14:modId xmlns:p14="http://schemas.microsoft.com/office/powerpoint/2010/main" val="2763045988"/>
              </p:ext>
            </p:extLst>
          </p:nvPr>
        </p:nvGraphicFramePr>
        <p:xfrm>
          <a:off x="1108075" y="1108869"/>
          <a:ext cx="9975850"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4D27032-7CE1-4C23-A8E3-46509E2BDF8C}"/>
              </a:ext>
              <a:ext uri="{C183D7F6-B498-43B3-948B-1728B52AA6E4}">
                <adec:decorative xmlns:adec="http://schemas.microsoft.com/office/drawing/2017/decorative" val="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26</a:t>
            </a:fld>
            <a:endParaRPr lang="en-US"/>
          </a:p>
        </p:txBody>
      </p:sp>
    </p:spTree>
    <p:extLst>
      <p:ext uri="{BB962C8B-B14F-4D97-AF65-F5344CB8AC3E}">
        <p14:creationId xmlns:p14="http://schemas.microsoft.com/office/powerpoint/2010/main" val="18360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C53410C0-7907-438C-836F-A9CCBCAB791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graphicEl>
                                              <a:dgm id="{6694933C-D73E-47A0-83BF-9254BB818C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graphicEl>
                                              <a:dgm id="{91122984-9FB2-4144-B90F-BB06809CD80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BE5301AB-D259-4256-AC36-375B2C7A704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graphicEl>
                                              <a:dgm id="{9D6D0052-59ED-48B0-89D2-5FCF240CC02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graphicEl>
                                              <a:dgm id="{DE68B5B2-8968-431A-B2FA-C6F3527BC79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graphicEl>
                                              <a:dgm id="{E15FE204-4404-4DF5-97E4-75004A372B1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graphicEl>
                                              <a:dgm id="{A1846337-F116-4125-9589-8C8AECD60AC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graphicEl>
                                              <a:dgm id="{2A870BDE-3F74-422A-AED4-B40CF543CA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280-91C8-F74D-F20A-4E3A61CBBBE7}"/>
              </a:ext>
            </a:extLst>
          </p:cNvPr>
          <p:cNvSpPr>
            <a:spLocks noGrp="1"/>
          </p:cNvSpPr>
          <p:nvPr>
            <p:ph type="title"/>
          </p:nvPr>
        </p:nvSpPr>
        <p:spPr/>
        <p:txBody>
          <a:bodyPr/>
          <a:lstStyle/>
          <a:p>
            <a:r>
              <a:rPr lang="en-US" dirty="0"/>
              <a:t>Who is at Risk of an Opioid Overdose?</a:t>
            </a:r>
          </a:p>
        </p:txBody>
      </p:sp>
      <p:sp>
        <p:nvSpPr>
          <p:cNvPr id="3" name="Content Placeholder 2">
            <a:extLst>
              <a:ext uri="{FF2B5EF4-FFF2-40B4-BE49-F238E27FC236}">
                <a16:creationId xmlns:a16="http://schemas.microsoft.com/office/drawing/2014/main" id="{7E00235D-D004-AD6C-448A-33E3A64636F7}"/>
              </a:ext>
            </a:extLst>
          </p:cNvPr>
          <p:cNvSpPr>
            <a:spLocks noGrp="1"/>
          </p:cNvSpPr>
          <p:nvPr>
            <p:ph idx="1"/>
          </p:nvPr>
        </p:nvSpPr>
        <p:spPr>
          <a:xfrm>
            <a:off x="1108364" y="1109382"/>
            <a:ext cx="9975272" cy="4639235"/>
          </a:xfrm>
        </p:spPr>
        <p:txBody>
          <a:bodyPr anchor="t"/>
          <a:lstStyle/>
          <a:p>
            <a:pPr>
              <a:lnSpc>
                <a:spcPct val="110000"/>
              </a:lnSpc>
            </a:pPr>
            <a:r>
              <a:rPr lang="en-US" dirty="0"/>
              <a:t>People experimenting with drugs</a:t>
            </a:r>
          </a:p>
          <a:p>
            <a:pPr>
              <a:lnSpc>
                <a:spcPct val="110000"/>
              </a:lnSpc>
            </a:pPr>
            <a:r>
              <a:rPr lang="en-US" dirty="0"/>
              <a:t>People with opioid use disorder</a:t>
            </a:r>
          </a:p>
          <a:p>
            <a:pPr>
              <a:lnSpc>
                <a:spcPct val="110000"/>
              </a:lnSpc>
            </a:pPr>
            <a:r>
              <a:rPr lang="en-US" dirty="0"/>
              <a:t>People prescribed opioids</a:t>
            </a:r>
          </a:p>
          <a:p>
            <a:pPr>
              <a:lnSpc>
                <a:spcPct val="110000"/>
              </a:lnSpc>
            </a:pPr>
            <a:r>
              <a:rPr lang="en-US" dirty="0"/>
              <a:t>Your family or friends</a:t>
            </a:r>
          </a:p>
          <a:p>
            <a:pPr>
              <a:lnSpc>
                <a:spcPct val="110000"/>
              </a:lnSpc>
            </a:pPr>
            <a:r>
              <a:rPr lang="en-US" dirty="0"/>
              <a:t>It can happen to anyone!</a:t>
            </a:r>
          </a:p>
        </p:txBody>
      </p:sp>
      <p:sp>
        <p:nvSpPr>
          <p:cNvPr id="4" name="Slide Number Placeholder 3">
            <a:extLst>
              <a:ext uri="{FF2B5EF4-FFF2-40B4-BE49-F238E27FC236}">
                <a16:creationId xmlns:a16="http://schemas.microsoft.com/office/drawing/2014/main" id="{84E87642-2C09-4E7F-A563-EB164DC159A9}"/>
              </a:ext>
            </a:extLst>
          </p:cNvPr>
          <p:cNvSpPr>
            <a:spLocks noGrp="1"/>
          </p:cNvSpPr>
          <p:nvPr>
            <p:ph type="sldNum" sz="quarter" idx="12"/>
          </p:nvPr>
        </p:nvSpPr>
        <p:spPr/>
        <p:txBody>
          <a:bodyPr/>
          <a:lstStyle/>
          <a:p>
            <a:fld id="{55A62DCB-81B4-C14F-949A-831535C291BC}" type="slidenum">
              <a:rPr lang="en-US" smtClean="0"/>
              <a:pPr/>
              <a:t>27</a:t>
            </a:fld>
            <a:endParaRPr lang="en-US"/>
          </a:p>
        </p:txBody>
      </p:sp>
      <p:pic>
        <p:nvPicPr>
          <p:cNvPr id="5" name="Picture 4">
            <a:extLst>
              <a:ext uri="{FF2B5EF4-FFF2-40B4-BE49-F238E27FC236}">
                <a16:creationId xmlns:a16="http://schemas.microsoft.com/office/drawing/2014/main" id="{5CE6763C-FFB5-7E5A-7C45-69A84BBFC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4101" y="2520765"/>
            <a:ext cx="5797798" cy="3328704"/>
          </a:xfrm>
          <a:prstGeom prst="rect">
            <a:avLst/>
          </a:prstGeom>
        </p:spPr>
      </p:pic>
    </p:spTree>
    <p:extLst>
      <p:ext uri="{BB962C8B-B14F-4D97-AF65-F5344CB8AC3E}">
        <p14:creationId xmlns:p14="http://schemas.microsoft.com/office/powerpoint/2010/main" val="1416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53C-4FA0-D7CC-588B-F57C2C25515F}"/>
              </a:ext>
            </a:extLst>
          </p:cNvPr>
          <p:cNvSpPr>
            <a:spLocks noGrp="1"/>
          </p:cNvSpPr>
          <p:nvPr>
            <p:ph type="title"/>
          </p:nvPr>
        </p:nvSpPr>
        <p:spPr/>
        <p:txBody>
          <a:bodyPr>
            <a:normAutofit/>
          </a:bodyPr>
          <a:lstStyle/>
          <a:p>
            <a:r>
              <a:rPr lang="en-US" dirty="0"/>
              <a:t>You Can Prevent an Opioid Overdose</a:t>
            </a:r>
          </a:p>
        </p:txBody>
      </p:sp>
      <p:sp>
        <p:nvSpPr>
          <p:cNvPr id="3" name="Content Placeholder 2">
            <a:extLst>
              <a:ext uri="{FF2B5EF4-FFF2-40B4-BE49-F238E27FC236}">
                <a16:creationId xmlns:a16="http://schemas.microsoft.com/office/drawing/2014/main" id="{C67337B3-7378-260F-21A4-7E9DD25A4C5E}"/>
              </a:ext>
            </a:extLst>
          </p:cNvPr>
          <p:cNvSpPr>
            <a:spLocks noGrp="1"/>
          </p:cNvSpPr>
          <p:nvPr>
            <p:ph idx="1"/>
          </p:nvPr>
        </p:nvSpPr>
        <p:spPr>
          <a:xfrm>
            <a:off x="1108365" y="1194189"/>
            <a:ext cx="5054308" cy="4639235"/>
          </a:xfrm>
        </p:spPr>
        <p:txBody>
          <a:bodyPr>
            <a:normAutofit/>
          </a:bodyPr>
          <a:lstStyle/>
          <a:p>
            <a:r>
              <a:rPr lang="en-US" sz="2400" dirty="0"/>
              <a:t>Keep naloxone readily available on you and at home</a:t>
            </a:r>
          </a:p>
          <a:p>
            <a:r>
              <a:rPr lang="en-US" sz="2400" dirty="0"/>
              <a:t>Take medicine as prescribed by your medical provider</a:t>
            </a:r>
          </a:p>
          <a:p>
            <a:r>
              <a:rPr lang="en-US" sz="2400" dirty="0"/>
              <a:t>Never take someone else’s medication</a:t>
            </a:r>
          </a:p>
          <a:p>
            <a:r>
              <a:rPr lang="en-US" sz="2400" dirty="0"/>
              <a:t>Store your medication out of reach</a:t>
            </a:r>
          </a:p>
          <a:p>
            <a:r>
              <a:rPr lang="en-US" sz="2400" dirty="0"/>
              <a:t>Safely dispose of unused medication</a:t>
            </a:r>
          </a:p>
          <a:p>
            <a:pPr lvl="0"/>
            <a:endParaRPr lang="en-US" dirty="0"/>
          </a:p>
        </p:txBody>
      </p:sp>
      <p:sp>
        <p:nvSpPr>
          <p:cNvPr id="4" name="Slide Number Placeholder 3">
            <a:extLst>
              <a:ext uri="{FF2B5EF4-FFF2-40B4-BE49-F238E27FC236}">
                <a16:creationId xmlns:a16="http://schemas.microsoft.com/office/drawing/2014/main" id="{1C6665ED-8198-6B3B-B5AF-7CF293211590}"/>
              </a:ext>
            </a:extLst>
          </p:cNvPr>
          <p:cNvSpPr>
            <a:spLocks noGrp="1"/>
          </p:cNvSpPr>
          <p:nvPr>
            <p:ph type="sldNum" sz="quarter" idx="12"/>
          </p:nvPr>
        </p:nvSpPr>
        <p:spPr/>
        <p:txBody>
          <a:bodyPr/>
          <a:lstStyle/>
          <a:p>
            <a:fld id="{55A62DCB-81B4-C14F-949A-831535C291BC}" type="slidenum">
              <a:rPr lang="en-US" smtClean="0"/>
              <a:pPr/>
              <a:t>28</a:t>
            </a:fld>
            <a:endParaRPr lang="en-US"/>
          </a:p>
        </p:txBody>
      </p:sp>
      <p:pic>
        <p:nvPicPr>
          <p:cNvPr id="8" name="Picture 7">
            <a:extLst>
              <a:ext uri="{FF2B5EF4-FFF2-40B4-BE49-F238E27FC236}">
                <a16:creationId xmlns:a16="http://schemas.microsoft.com/office/drawing/2014/main" id="{2C8021DE-9DB7-4405-0A0F-8DDA0386A7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673" y="1103881"/>
            <a:ext cx="4644736" cy="4644736"/>
          </a:xfrm>
          <a:prstGeom prst="rect">
            <a:avLst/>
          </a:prstGeom>
        </p:spPr>
      </p:pic>
    </p:spTree>
    <p:extLst>
      <p:ext uri="{BB962C8B-B14F-4D97-AF65-F5344CB8AC3E}">
        <p14:creationId xmlns:p14="http://schemas.microsoft.com/office/powerpoint/2010/main" val="24972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94B-52DF-9BDE-5F5D-56CCF4E75A51}"/>
              </a:ext>
            </a:extLst>
          </p:cNvPr>
          <p:cNvSpPr>
            <a:spLocks noGrp="1"/>
          </p:cNvSpPr>
          <p:nvPr>
            <p:ph type="title"/>
          </p:nvPr>
        </p:nvSpPr>
        <p:spPr>
          <a:xfrm>
            <a:off x="1108364" y="242365"/>
            <a:ext cx="9975272" cy="610356"/>
          </a:xfrm>
        </p:spPr>
        <p:txBody>
          <a:bodyPr>
            <a:normAutofit/>
          </a:bodyPr>
          <a:lstStyle/>
          <a:p>
            <a:r>
              <a:rPr lang="en-US" dirty="0" err="1"/>
              <a:t>Tranq</a:t>
            </a:r>
            <a:r>
              <a:rPr lang="en-US" dirty="0"/>
              <a:t> is an Emerging Threat in Marin </a:t>
            </a:r>
          </a:p>
        </p:txBody>
      </p:sp>
      <p:sp>
        <p:nvSpPr>
          <p:cNvPr id="4" name="Slide Number Placeholder 3">
            <a:extLst>
              <a:ext uri="{FF2B5EF4-FFF2-40B4-BE49-F238E27FC236}">
                <a16:creationId xmlns:a16="http://schemas.microsoft.com/office/drawing/2014/main" id="{6DC37841-579B-051D-C7F5-31409A62D41D}"/>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29</a:t>
            </a:fld>
            <a:endParaRPr lang="en-US"/>
          </a:p>
        </p:txBody>
      </p:sp>
      <p:sp>
        <p:nvSpPr>
          <p:cNvPr id="3" name="Content Placeholder 2">
            <a:extLst>
              <a:ext uri="{FF2B5EF4-FFF2-40B4-BE49-F238E27FC236}">
                <a16:creationId xmlns:a16="http://schemas.microsoft.com/office/drawing/2014/main" id="{BD4B98EE-E0BC-20FA-9D98-1AB49A403E45}"/>
              </a:ext>
            </a:extLst>
          </p:cNvPr>
          <p:cNvSpPr>
            <a:spLocks noGrp="1"/>
          </p:cNvSpPr>
          <p:nvPr>
            <p:ph type="body" sz="quarter" idx="12"/>
          </p:nvPr>
        </p:nvSpPr>
        <p:spPr>
          <a:xfrm>
            <a:off x="1108365" y="970845"/>
            <a:ext cx="5246716" cy="5143500"/>
          </a:xfrm>
        </p:spPr>
        <p:txBody>
          <a:bodyPr>
            <a:normAutofit/>
          </a:bodyPr>
          <a:lstStyle/>
          <a:p>
            <a:pPr>
              <a:lnSpc>
                <a:spcPct val="110000"/>
              </a:lnSpc>
            </a:pPr>
            <a:r>
              <a:rPr lang="en-US" sz="2400" b="1" dirty="0"/>
              <a:t>Xylazine</a:t>
            </a:r>
            <a:r>
              <a:rPr lang="en-US" sz="2400" dirty="0"/>
              <a:t> is an animal tranquilizer</a:t>
            </a:r>
          </a:p>
          <a:p>
            <a:pPr>
              <a:lnSpc>
                <a:spcPct val="110000"/>
              </a:lnSpc>
            </a:pPr>
            <a:r>
              <a:rPr lang="en-US" sz="2400" dirty="0"/>
              <a:t>Mixed with i</a:t>
            </a:r>
            <a:r>
              <a:rPr lang="en-US" sz="2400" b="0" dirty="0"/>
              <a:t>llegal drugs such as cocaine, heroin, and fentanyl </a:t>
            </a:r>
            <a:endParaRPr lang="en-US" sz="2400" dirty="0"/>
          </a:p>
          <a:p>
            <a:pPr>
              <a:lnSpc>
                <a:spcPct val="110000"/>
              </a:lnSpc>
            </a:pPr>
            <a:r>
              <a:rPr lang="en-US" sz="2400" dirty="0"/>
              <a:t>Can slow or stop breathing, and cause serious skin infections</a:t>
            </a:r>
          </a:p>
          <a:p>
            <a:pPr>
              <a:lnSpc>
                <a:spcPct val="110000"/>
              </a:lnSpc>
            </a:pPr>
            <a:r>
              <a:rPr lang="en-US" sz="2400" dirty="0"/>
              <a:t>Naloxone  will not reverse the effects of xylazine</a:t>
            </a:r>
          </a:p>
          <a:p>
            <a:pPr>
              <a:lnSpc>
                <a:spcPct val="110000"/>
              </a:lnSpc>
            </a:pPr>
            <a:r>
              <a:rPr lang="en-US" sz="2400" dirty="0"/>
              <a:t>Xylazine is often used with opioids like fentanyl, so Naloxone should always be given</a:t>
            </a:r>
          </a:p>
        </p:txBody>
      </p:sp>
      <p:pic>
        <p:nvPicPr>
          <p:cNvPr id="6" name="Picture 5">
            <a:extLst>
              <a:ext uri="{FF2B5EF4-FFF2-40B4-BE49-F238E27FC236}">
                <a16:creationId xmlns:a16="http://schemas.microsoft.com/office/drawing/2014/main" id="{91DA6578-A0BB-3D53-3EB9-54D4437E74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743655"/>
            <a:ext cx="5678487" cy="5678487"/>
          </a:xfrm>
          <a:prstGeom prst="rect">
            <a:avLst/>
          </a:prstGeom>
        </p:spPr>
      </p:pic>
    </p:spTree>
    <p:extLst>
      <p:ext uri="{BB962C8B-B14F-4D97-AF65-F5344CB8AC3E}">
        <p14:creationId xmlns:p14="http://schemas.microsoft.com/office/powerpoint/2010/main" val="2957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4BB301C-4777-4225-DD78-1B5C8F60770A}"/>
              </a:ext>
            </a:extLst>
          </p:cNvPr>
          <p:cNvSpPr>
            <a:spLocks noGrp="1"/>
          </p:cNvSpPr>
          <p:nvPr>
            <p:ph type="title"/>
          </p:nvPr>
        </p:nvSpPr>
        <p:spPr>
          <a:xfrm>
            <a:off x="1108075" y="614252"/>
            <a:ext cx="9975850" cy="3448295"/>
          </a:xfrm>
        </p:spPr>
        <p:txBody>
          <a:bodyPr anchor="ctr">
            <a:normAutofit/>
          </a:bodyPr>
          <a:lstStyle/>
          <a:p>
            <a:pPr algn="ctr"/>
            <a:r>
              <a:rPr lang="en-US" sz="4400" dirty="0"/>
              <a:t>Accidental overdose is the leading cause of death for residents under age 55 in Marin County</a:t>
            </a:r>
            <a:endParaRPr lang="en-US" dirty="0"/>
          </a:p>
        </p:txBody>
      </p:sp>
      <p:sp>
        <p:nvSpPr>
          <p:cNvPr id="4" name="Slide Number Placeholder 3">
            <a:extLst>
              <a:ext uri="{FF2B5EF4-FFF2-40B4-BE49-F238E27FC236}">
                <a16:creationId xmlns:a16="http://schemas.microsoft.com/office/drawing/2014/main" id="{6801084C-D464-8ED9-DF40-FC1C38233DD6}"/>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a:t>
            </a:fld>
            <a:endParaRPr lang="en-US" dirty="0"/>
          </a:p>
        </p:txBody>
      </p:sp>
      <p:sp>
        <p:nvSpPr>
          <p:cNvPr id="121" name="TextBox 120">
            <a:extLst>
              <a:ext uri="{FF2B5EF4-FFF2-40B4-BE49-F238E27FC236}">
                <a16:creationId xmlns:a16="http://schemas.microsoft.com/office/drawing/2014/main" id="{5DA22BD3-93CD-6AA7-E3E5-08160BDE456C}"/>
              </a:ext>
            </a:extLst>
          </p:cNvPr>
          <p:cNvSpPr txBox="1"/>
          <p:nvPr/>
        </p:nvSpPr>
        <p:spPr>
          <a:xfrm>
            <a:off x="2609589" y="3969533"/>
            <a:ext cx="6972822" cy="769441"/>
          </a:xfrm>
          <a:prstGeom prst="rect">
            <a:avLst/>
          </a:prstGeom>
          <a:noFill/>
        </p:spPr>
        <p:txBody>
          <a:bodyPr wrap="square">
            <a:spAutoFit/>
          </a:bodyPr>
          <a:lstStyle/>
          <a:p>
            <a:pPr algn="ctr"/>
            <a:r>
              <a:rPr kumimoji="0" lang="en-US" sz="4400" b="1" i="0" u="none" strike="noStrike" kern="1200" cap="none" spc="0" normalizeH="0" baseline="0" noProof="0" dirty="0">
                <a:ln>
                  <a:noFill/>
                </a:ln>
                <a:solidFill>
                  <a:srgbClr val="253D8C"/>
                </a:solidFill>
                <a:effectLst/>
                <a:uLnTx/>
                <a:uFillTx/>
                <a:latin typeface="Arial" panose="020B0604020202020204" pitchFamily="34" charset="0"/>
                <a:ea typeface="+mj-ea"/>
                <a:cs typeface="+mj-cs"/>
              </a:rPr>
              <a:t>Most are due to opioids </a:t>
            </a:r>
            <a:endParaRPr lang="en-US" sz="2000" dirty="0"/>
          </a:p>
        </p:txBody>
      </p:sp>
    </p:spTree>
    <p:extLst>
      <p:ext uri="{BB962C8B-B14F-4D97-AF65-F5344CB8AC3E}">
        <p14:creationId xmlns:p14="http://schemas.microsoft.com/office/powerpoint/2010/main" val="4016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07E5-DFDC-A468-48E7-491BEE7019FD}"/>
              </a:ext>
            </a:extLst>
          </p:cNvPr>
          <p:cNvSpPr>
            <a:spLocks noGrp="1"/>
          </p:cNvSpPr>
          <p:nvPr>
            <p:ph type="title"/>
          </p:nvPr>
        </p:nvSpPr>
        <p:spPr/>
        <p:txBody>
          <a:bodyPr>
            <a:normAutofit fontScale="90000"/>
          </a:bodyPr>
          <a:lstStyle/>
          <a:p>
            <a:r>
              <a:rPr lang="en-US" dirty="0"/>
              <a:t>Data-Driven Strategies Prevent Overdoses</a:t>
            </a:r>
          </a:p>
        </p:txBody>
      </p:sp>
      <p:sp>
        <p:nvSpPr>
          <p:cNvPr id="3" name="Slide Number Placeholder 2">
            <a:extLst>
              <a:ext uri="{FF2B5EF4-FFF2-40B4-BE49-F238E27FC236}">
                <a16:creationId xmlns:a16="http://schemas.microsoft.com/office/drawing/2014/main" id="{DA986E2A-2939-3C3C-A3C1-9F1029593978}"/>
              </a:ext>
              <a:ext uri="{C183D7F6-B498-43B3-948B-1728B52AA6E4}">
                <adec:decorative xmlns:adec="http://schemas.microsoft.com/office/drawing/2017/decorative" val="1"/>
              </a:ext>
            </a:extLst>
          </p:cNvPr>
          <p:cNvSpPr>
            <a:spLocks noGrp="1"/>
          </p:cNvSpPr>
          <p:nvPr>
            <p:ph type="sldNum" sz="quarter" idx="11"/>
          </p:nvPr>
        </p:nvSpPr>
        <p:spPr/>
        <p:txBody>
          <a:bodyPr/>
          <a:lstStyle/>
          <a:p>
            <a:fld id="{55A62DCB-81B4-C14F-949A-831535C291BC}" type="slidenum">
              <a:rPr lang="en-US" smtClean="0"/>
              <a:pPr/>
              <a:t>30</a:t>
            </a:fld>
            <a:endParaRPr lang="en-US"/>
          </a:p>
        </p:txBody>
      </p:sp>
      <p:sp>
        <p:nvSpPr>
          <p:cNvPr id="25" name="Text Placeholder 24">
            <a:extLst>
              <a:ext uri="{FF2B5EF4-FFF2-40B4-BE49-F238E27FC236}">
                <a16:creationId xmlns:a16="http://schemas.microsoft.com/office/drawing/2014/main" id="{7A7F326E-1A7B-C4F2-9967-DBD5F55200D0}"/>
              </a:ext>
            </a:extLst>
          </p:cNvPr>
          <p:cNvSpPr>
            <a:spLocks noGrp="1"/>
          </p:cNvSpPr>
          <p:nvPr>
            <p:ph type="body" sz="quarter" idx="12"/>
          </p:nvPr>
        </p:nvSpPr>
        <p:spPr>
          <a:xfrm>
            <a:off x="1108365" y="1210235"/>
            <a:ext cx="4911435" cy="5143500"/>
          </a:xfrm>
        </p:spPr>
        <p:txBody>
          <a:bodyPr>
            <a:normAutofit/>
          </a:bodyPr>
          <a:lstStyle/>
          <a:p>
            <a:pPr>
              <a:lnSpc>
                <a:spcPct val="110000"/>
              </a:lnSpc>
            </a:pPr>
            <a:r>
              <a:rPr lang="en-US" sz="2800" dirty="0"/>
              <a:t>View Marin County overdose data on our Data Dashboard</a:t>
            </a:r>
          </a:p>
          <a:p>
            <a:pPr>
              <a:lnSpc>
                <a:spcPct val="110000"/>
              </a:lnSpc>
            </a:pPr>
            <a:r>
              <a:rPr lang="en-US" sz="2800" dirty="0"/>
              <a:t>Data track trends and provide information for shared understanding and action across our County</a:t>
            </a:r>
          </a:p>
          <a:p>
            <a:pPr>
              <a:lnSpc>
                <a:spcPct val="110000"/>
              </a:lnSpc>
            </a:pPr>
            <a:r>
              <a:rPr lang="en-US" sz="2800" dirty="0"/>
              <a:t>Marin County Public Health tracks fentanyl and other illicit drugs in local wastewater </a:t>
            </a:r>
          </a:p>
          <a:p>
            <a:pPr>
              <a:lnSpc>
                <a:spcPct val="110000"/>
              </a:lnSpc>
            </a:pPr>
            <a:endParaRPr lang="en-US" sz="2800" dirty="0"/>
          </a:p>
        </p:txBody>
      </p:sp>
      <p:pic>
        <p:nvPicPr>
          <p:cNvPr id="14" name="Picture 13" descr="Data Dashboard Screen Capture">
            <a:extLst>
              <a:ext uri="{FF2B5EF4-FFF2-40B4-BE49-F238E27FC236}">
                <a16:creationId xmlns:a16="http://schemas.microsoft.com/office/drawing/2014/main" id="{36A9C444-384B-C4AF-9D49-4FD646A2C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390" y="2017811"/>
            <a:ext cx="4841245" cy="2822377"/>
          </a:xfrm>
          <a:prstGeom prst="rect">
            <a:avLst/>
          </a:prstGeom>
        </p:spPr>
      </p:pic>
    </p:spTree>
    <p:extLst>
      <p:ext uri="{BB962C8B-B14F-4D97-AF65-F5344CB8AC3E}">
        <p14:creationId xmlns:p14="http://schemas.microsoft.com/office/powerpoint/2010/main" val="40295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1BBE-3E46-2DD6-7838-F3A6B9B1CE57}"/>
              </a:ext>
            </a:extLst>
          </p:cNvPr>
          <p:cNvSpPr>
            <a:spLocks noGrp="1"/>
          </p:cNvSpPr>
          <p:nvPr>
            <p:ph type="title"/>
          </p:nvPr>
        </p:nvSpPr>
        <p:spPr>
          <a:xfrm>
            <a:off x="1108365" y="398174"/>
            <a:ext cx="9975272" cy="610356"/>
          </a:xfrm>
        </p:spPr>
        <p:txBody>
          <a:bodyPr/>
          <a:lstStyle/>
          <a:p>
            <a:r>
              <a:rPr lang="en-US" dirty="0"/>
              <a:t>Hey Marin, Where’s The Fentanyl? </a:t>
            </a:r>
          </a:p>
        </p:txBody>
      </p:sp>
      <p:sp>
        <p:nvSpPr>
          <p:cNvPr id="4" name="Slide Number Placeholder 3">
            <a:extLst>
              <a:ext uri="{FF2B5EF4-FFF2-40B4-BE49-F238E27FC236}">
                <a16:creationId xmlns:a16="http://schemas.microsoft.com/office/drawing/2014/main" id="{08035E8B-94C7-FF78-702F-9E03BA56EE5B}"/>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31</a:t>
            </a:fld>
            <a:endParaRPr lang="en-US"/>
          </a:p>
        </p:txBody>
      </p:sp>
      <p:sp>
        <p:nvSpPr>
          <p:cNvPr id="3" name="Content Placeholder 2">
            <a:extLst>
              <a:ext uri="{FF2B5EF4-FFF2-40B4-BE49-F238E27FC236}">
                <a16:creationId xmlns:a16="http://schemas.microsoft.com/office/drawing/2014/main" id="{4159D086-238E-57B7-C2EB-DD1138D3A75B}"/>
              </a:ext>
            </a:extLst>
          </p:cNvPr>
          <p:cNvSpPr>
            <a:spLocks noGrp="1"/>
          </p:cNvSpPr>
          <p:nvPr>
            <p:ph type="body" sz="quarter" idx="12"/>
          </p:nvPr>
        </p:nvSpPr>
        <p:spPr>
          <a:xfrm>
            <a:off x="1283440" y="1207675"/>
            <a:ext cx="5730876" cy="4659312"/>
          </a:xfrm>
        </p:spPr>
        <p:txBody>
          <a:bodyPr>
            <a:noAutofit/>
          </a:bodyPr>
          <a:lstStyle/>
          <a:p>
            <a:pPr>
              <a:lnSpc>
                <a:spcPct val="110000"/>
              </a:lnSpc>
            </a:pPr>
            <a:r>
              <a:rPr lang="en-US" sz="2400" dirty="0"/>
              <a:t>Fentanyl awareness campaign</a:t>
            </a:r>
          </a:p>
          <a:p>
            <a:pPr>
              <a:lnSpc>
                <a:spcPct val="110000"/>
              </a:lnSpc>
            </a:pPr>
            <a:r>
              <a:rPr lang="en-US" sz="2400" dirty="0"/>
              <a:t>Toolkit for partners: </a:t>
            </a:r>
          </a:p>
          <a:p>
            <a:pPr lvl="1">
              <a:lnSpc>
                <a:spcPct val="110000"/>
              </a:lnSpc>
            </a:pPr>
            <a:r>
              <a:rPr lang="en-US" sz="2400" dirty="0"/>
              <a:t>Social media graphics, video reels with captions in English and Spanish</a:t>
            </a:r>
          </a:p>
          <a:p>
            <a:pPr lvl="1">
              <a:lnSpc>
                <a:spcPct val="110000"/>
              </a:lnSpc>
            </a:pPr>
            <a:r>
              <a:rPr lang="en-US" sz="2400" dirty="0"/>
              <a:t>Free customizable materials with ready-to-use templates</a:t>
            </a:r>
          </a:p>
          <a:p>
            <a:pPr>
              <a:lnSpc>
                <a:spcPct val="110000"/>
              </a:lnSpc>
            </a:pPr>
            <a:r>
              <a:rPr lang="en-US" sz="2400" dirty="0"/>
              <a:t>Collaboration between Marin Community Foundation, Independent Journal, Good Stuff Partners, and the County of Marin</a:t>
            </a:r>
          </a:p>
        </p:txBody>
      </p:sp>
      <p:pic>
        <p:nvPicPr>
          <p:cNvPr id="5" name="Picture 4">
            <a:extLst>
              <a:ext uri="{FF2B5EF4-FFF2-40B4-BE49-F238E27FC236}">
                <a16:creationId xmlns:a16="http://schemas.microsoft.com/office/drawing/2014/main" id="{3CACDCD0-FA61-D56A-5EDD-0C16C3C3D338}"/>
              </a:ext>
            </a:extLst>
          </p:cNvPr>
          <p:cNvPicPr>
            <a:picLocks noChangeAspect="1"/>
          </p:cNvPicPr>
          <p:nvPr/>
        </p:nvPicPr>
        <p:blipFill>
          <a:blip r:embed="rId3"/>
          <a:stretch>
            <a:fillRect/>
          </a:stretch>
        </p:blipFill>
        <p:spPr>
          <a:xfrm>
            <a:off x="7416060" y="1682750"/>
            <a:ext cx="3492500" cy="3492500"/>
          </a:xfrm>
          <a:prstGeom prst="rect">
            <a:avLst/>
          </a:prstGeom>
        </p:spPr>
      </p:pic>
    </p:spTree>
    <p:extLst>
      <p:ext uri="{BB962C8B-B14F-4D97-AF65-F5344CB8AC3E}">
        <p14:creationId xmlns:p14="http://schemas.microsoft.com/office/powerpoint/2010/main" val="1960570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1D8D-496F-A9A2-7C90-FEF02492B7EF}"/>
              </a:ext>
            </a:extLst>
          </p:cNvPr>
          <p:cNvSpPr>
            <a:spLocks noGrp="1"/>
          </p:cNvSpPr>
          <p:nvPr>
            <p:ph type="title"/>
          </p:nvPr>
        </p:nvSpPr>
        <p:spPr>
          <a:xfrm>
            <a:off x="1108365" y="398174"/>
            <a:ext cx="9975272" cy="610356"/>
          </a:xfrm>
        </p:spPr>
        <p:txBody>
          <a:bodyPr>
            <a:normAutofit/>
          </a:bodyPr>
          <a:lstStyle/>
          <a:p>
            <a:r>
              <a:rPr lang="en-US" dirty="0"/>
              <a:t>Opioid Overdose Risk Factors </a:t>
            </a:r>
          </a:p>
        </p:txBody>
      </p:sp>
      <p:sp>
        <p:nvSpPr>
          <p:cNvPr id="3" name="Content Placeholder 2">
            <a:extLst>
              <a:ext uri="{FF2B5EF4-FFF2-40B4-BE49-F238E27FC236}">
                <a16:creationId xmlns:a16="http://schemas.microsoft.com/office/drawing/2014/main" id="{7BBBFF20-ABE7-FAC8-5E25-B84B96EA2A54}"/>
              </a:ext>
            </a:extLst>
          </p:cNvPr>
          <p:cNvSpPr>
            <a:spLocks noGrp="1"/>
          </p:cNvSpPr>
          <p:nvPr>
            <p:ph idx="1"/>
          </p:nvPr>
        </p:nvSpPr>
        <p:spPr>
          <a:xfrm>
            <a:off x="1108075" y="1260148"/>
            <a:ext cx="9975850" cy="4640262"/>
          </a:xfrm>
        </p:spPr>
        <p:txBody>
          <a:bodyPr anchor="t">
            <a:normAutofit/>
          </a:bodyPr>
          <a:lstStyle/>
          <a:p>
            <a:pPr lvl="0">
              <a:lnSpc>
                <a:spcPct val="110000"/>
              </a:lnSpc>
            </a:pPr>
            <a:r>
              <a:rPr lang="en-US" sz="2400" dirty="0"/>
              <a:t>Lower tolerance from lack of prior use</a:t>
            </a:r>
          </a:p>
          <a:p>
            <a:pPr lvl="0">
              <a:lnSpc>
                <a:spcPct val="110000"/>
              </a:lnSpc>
            </a:pPr>
            <a:r>
              <a:rPr lang="en-US" sz="2400" dirty="0"/>
              <a:t>Mixing drugs</a:t>
            </a:r>
          </a:p>
          <a:p>
            <a:pPr lvl="0">
              <a:lnSpc>
                <a:spcPct val="110000"/>
              </a:lnSpc>
            </a:pPr>
            <a:r>
              <a:rPr lang="en-US" sz="2400" dirty="0"/>
              <a:t>Previous history of overdose</a:t>
            </a:r>
          </a:p>
          <a:p>
            <a:pPr lvl="0">
              <a:lnSpc>
                <a:spcPct val="110000"/>
              </a:lnSpc>
            </a:pPr>
            <a:r>
              <a:rPr lang="en-US" sz="2400" dirty="0"/>
              <a:t>Physical health</a:t>
            </a:r>
          </a:p>
          <a:p>
            <a:pPr>
              <a:lnSpc>
                <a:spcPct val="110000"/>
              </a:lnSpc>
            </a:pPr>
            <a:r>
              <a:rPr lang="en-US" sz="2400" dirty="0"/>
              <a:t>Variation in strength and purity of drug</a:t>
            </a:r>
          </a:p>
          <a:p>
            <a:pPr>
              <a:lnSpc>
                <a:spcPct val="110000"/>
              </a:lnSpc>
            </a:pPr>
            <a:r>
              <a:rPr lang="en-US" sz="2400" dirty="0"/>
              <a:t>Switching mode of administration</a:t>
            </a:r>
          </a:p>
          <a:p>
            <a:pPr>
              <a:lnSpc>
                <a:spcPct val="110000"/>
              </a:lnSpc>
            </a:pPr>
            <a:r>
              <a:rPr lang="en-US" sz="2400" dirty="0"/>
              <a:t>Using alone</a:t>
            </a:r>
          </a:p>
        </p:txBody>
      </p:sp>
      <p:sp>
        <p:nvSpPr>
          <p:cNvPr id="4" name="Slide Number Placeholder 3">
            <a:extLst>
              <a:ext uri="{FF2B5EF4-FFF2-40B4-BE49-F238E27FC236}">
                <a16:creationId xmlns:a16="http://schemas.microsoft.com/office/drawing/2014/main" id="{8C4AE63C-1FC9-8806-0B16-39A01D90F3C6}"/>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32</a:t>
            </a:fld>
            <a:endParaRPr lang="en-US"/>
          </a:p>
        </p:txBody>
      </p:sp>
      <p:pic>
        <p:nvPicPr>
          <p:cNvPr id="10" name="Picture 9">
            <a:extLst>
              <a:ext uri="{FF2B5EF4-FFF2-40B4-BE49-F238E27FC236}">
                <a16:creationId xmlns:a16="http://schemas.microsoft.com/office/drawing/2014/main" id="{67FDF67F-0DBA-3F8F-990A-A05FF1D36E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5884" y="1822565"/>
            <a:ext cx="4090771" cy="3212870"/>
          </a:xfrm>
          <a:prstGeom prst="rect">
            <a:avLst/>
          </a:prstGeom>
        </p:spPr>
      </p:pic>
    </p:spTree>
    <p:extLst>
      <p:ext uri="{BB962C8B-B14F-4D97-AF65-F5344CB8AC3E}">
        <p14:creationId xmlns:p14="http://schemas.microsoft.com/office/powerpoint/2010/main" val="84151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A453-A5A0-7890-1989-C671A0B39CEC}"/>
              </a:ext>
            </a:extLst>
          </p:cNvPr>
          <p:cNvSpPr>
            <a:spLocks noGrp="1"/>
          </p:cNvSpPr>
          <p:nvPr>
            <p:ph type="title"/>
          </p:nvPr>
        </p:nvSpPr>
        <p:spPr>
          <a:xfrm>
            <a:off x="1108365" y="398174"/>
            <a:ext cx="9975272" cy="610356"/>
          </a:xfrm>
        </p:spPr>
        <p:txBody>
          <a:bodyPr>
            <a:noAutofit/>
          </a:bodyPr>
          <a:lstStyle/>
          <a:p>
            <a:r>
              <a:rPr lang="en-US" dirty="0"/>
              <a:t>Lower Your Risk of an Opioid Overdose</a:t>
            </a:r>
          </a:p>
        </p:txBody>
      </p:sp>
      <p:sp>
        <p:nvSpPr>
          <p:cNvPr id="24" name="Content Placeholder 23">
            <a:extLst>
              <a:ext uri="{FF2B5EF4-FFF2-40B4-BE49-F238E27FC236}">
                <a16:creationId xmlns:a16="http://schemas.microsoft.com/office/drawing/2014/main" id="{727BEE88-F728-53D0-8AAC-02A875F949B2}"/>
              </a:ext>
            </a:extLst>
          </p:cNvPr>
          <p:cNvSpPr>
            <a:spLocks noGrp="1"/>
          </p:cNvSpPr>
          <p:nvPr>
            <p:ph idx="1"/>
          </p:nvPr>
        </p:nvSpPr>
        <p:spPr>
          <a:xfrm>
            <a:off x="1108365" y="1209208"/>
            <a:ext cx="6673560" cy="4640262"/>
          </a:xfrm>
        </p:spPr>
        <p:txBody>
          <a:bodyPr/>
          <a:lstStyle/>
          <a:p>
            <a:r>
              <a:rPr lang="en-US" sz="2800" dirty="0"/>
              <a:t>Have a trusted friend check on you</a:t>
            </a:r>
          </a:p>
          <a:p>
            <a:pPr lvl="0"/>
            <a:r>
              <a:rPr lang="en-US" sz="2800" dirty="0"/>
              <a:t>Don’t use drugs alone</a:t>
            </a:r>
          </a:p>
          <a:p>
            <a:pPr lvl="0"/>
            <a:r>
              <a:rPr lang="en-US" sz="2800" dirty="0"/>
              <a:t>Know your tolerance</a:t>
            </a:r>
          </a:p>
          <a:p>
            <a:pPr lvl="0">
              <a:lnSpc>
                <a:spcPct val="110000"/>
              </a:lnSpc>
            </a:pPr>
            <a:r>
              <a:rPr lang="en-US" sz="2800" dirty="0"/>
              <a:t>Know your supply</a:t>
            </a:r>
          </a:p>
          <a:p>
            <a:pPr lvl="0"/>
            <a:r>
              <a:rPr lang="en-US" sz="2800" dirty="0"/>
              <a:t>Control your high</a:t>
            </a:r>
          </a:p>
          <a:p>
            <a:pPr lvl="0"/>
            <a:r>
              <a:rPr lang="en-US" sz="2800" dirty="0"/>
              <a:t>Use fentanyl test strips</a:t>
            </a:r>
          </a:p>
        </p:txBody>
      </p:sp>
      <p:sp>
        <p:nvSpPr>
          <p:cNvPr id="4" name="Slide Number Placeholder 3">
            <a:extLst>
              <a:ext uri="{FF2B5EF4-FFF2-40B4-BE49-F238E27FC236}">
                <a16:creationId xmlns:a16="http://schemas.microsoft.com/office/drawing/2014/main" id="{764CE033-9E05-B588-EEFE-6EC4D83B8F76}"/>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33</a:t>
            </a:fld>
            <a:endParaRPr lang="en-US"/>
          </a:p>
        </p:txBody>
      </p:sp>
      <p:pic>
        <p:nvPicPr>
          <p:cNvPr id="9" name="Content Placeholder 8">
            <a:extLst>
              <a:ext uri="{FF2B5EF4-FFF2-40B4-BE49-F238E27FC236}">
                <a16:creationId xmlns:a16="http://schemas.microsoft.com/office/drawing/2014/main" id="{ED4AA59F-5DFF-9EC7-4CD0-DA63E090832B}"/>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443373" y="1409886"/>
            <a:ext cx="4640262" cy="4640262"/>
          </a:xfrm>
        </p:spPr>
      </p:pic>
    </p:spTree>
    <p:extLst>
      <p:ext uri="{BB962C8B-B14F-4D97-AF65-F5344CB8AC3E}">
        <p14:creationId xmlns:p14="http://schemas.microsoft.com/office/powerpoint/2010/main" val="16901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282D-65C0-7B3E-07B9-A1663AE3192C}"/>
              </a:ext>
            </a:extLst>
          </p:cNvPr>
          <p:cNvSpPr>
            <a:spLocks noGrp="1"/>
          </p:cNvSpPr>
          <p:nvPr>
            <p:ph type="title"/>
          </p:nvPr>
        </p:nvSpPr>
        <p:spPr>
          <a:xfrm>
            <a:off x="1108365" y="398174"/>
            <a:ext cx="9975272" cy="610356"/>
          </a:xfrm>
        </p:spPr>
        <p:txBody>
          <a:bodyPr>
            <a:normAutofit fontScale="90000"/>
          </a:bodyPr>
          <a:lstStyle/>
          <a:p>
            <a:r>
              <a:rPr lang="en-US" dirty="0"/>
              <a:t>Fentanyl Test Strips Help Prevent Overdoses</a:t>
            </a:r>
          </a:p>
        </p:txBody>
      </p:sp>
      <p:sp>
        <p:nvSpPr>
          <p:cNvPr id="4" name="Slide Number Placeholder 3">
            <a:extLst>
              <a:ext uri="{FF2B5EF4-FFF2-40B4-BE49-F238E27FC236}">
                <a16:creationId xmlns:a16="http://schemas.microsoft.com/office/drawing/2014/main" id="{8306968B-8860-5B27-83EB-82A11FDBCCF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34</a:t>
            </a:fld>
            <a:endParaRPr lang="en-US"/>
          </a:p>
        </p:txBody>
      </p:sp>
      <p:sp>
        <p:nvSpPr>
          <p:cNvPr id="3" name="Content Placeholder 2">
            <a:extLst>
              <a:ext uri="{FF2B5EF4-FFF2-40B4-BE49-F238E27FC236}">
                <a16:creationId xmlns:a16="http://schemas.microsoft.com/office/drawing/2014/main" id="{29E5DF83-8324-7BB7-5E7F-8E21E2F15091}"/>
              </a:ext>
            </a:extLst>
          </p:cNvPr>
          <p:cNvSpPr>
            <a:spLocks noGrp="1"/>
          </p:cNvSpPr>
          <p:nvPr>
            <p:ph type="body" sz="quarter" idx="12"/>
          </p:nvPr>
        </p:nvSpPr>
        <p:spPr>
          <a:xfrm>
            <a:off x="1108075" y="1146400"/>
            <a:ext cx="4710113" cy="4585660"/>
          </a:xfrm>
        </p:spPr>
        <p:txBody>
          <a:bodyPr>
            <a:noAutofit/>
          </a:bodyPr>
          <a:lstStyle/>
          <a:p>
            <a:pPr>
              <a:lnSpc>
                <a:spcPct val="110000"/>
              </a:lnSpc>
            </a:pPr>
            <a:r>
              <a:rPr lang="en-US" sz="2400" dirty="0"/>
              <a:t>Small strips of paper that can detect the presence of fentanyl in different kinds of drugs and drug forms</a:t>
            </a:r>
          </a:p>
          <a:p>
            <a:pPr>
              <a:lnSpc>
                <a:spcPct val="110000"/>
              </a:lnSpc>
            </a:pPr>
            <a:r>
              <a:rPr lang="en-US" sz="2400" b="1" dirty="0"/>
              <a:t>Chocolate Chip Cookie Effect: </a:t>
            </a:r>
            <a:r>
              <a:rPr lang="en-US" sz="2400" dirty="0"/>
              <a:t>One portion of a drug may contain fentanyl while another does not</a:t>
            </a:r>
          </a:p>
          <a:p>
            <a:pPr>
              <a:lnSpc>
                <a:spcPct val="110000"/>
              </a:lnSpc>
            </a:pPr>
            <a:r>
              <a:rPr lang="en-US" sz="2400" dirty="0"/>
              <a:t>Local organizations distribute fentanyl test strips</a:t>
            </a:r>
          </a:p>
        </p:txBody>
      </p:sp>
      <p:pic>
        <p:nvPicPr>
          <p:cNvPr id="7" name="Picture 6">
            <a:extLst>
              <a:ext uri="{FF2B5EF4-FFF2-40B4-BE49-F238E27FC236}">
                <a16:creationId xmlns:a16="http://schemas.microsoft.com/office/drawing/2014/main" id="{A005E55D-955F-CC3F-BCCD-4F44E2F3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814" y="1067134"/>
            <a:ext cx="4744192" cy="4744192"/>
          </a:xfrm>
          <a:prstGeom prst="rect">
            <a:avLst/>
          </a:prstGeom>
        </p:spPr>
      </p:pic>
    </p:spTree>
    <p:extLst>
      <p:ext uri="{BB962C8B-B14F-4D97-AF65-F5344CB8AC3E}">
        <p14:creationId xmlns:p14="http://schemas.microsoft.com/office/powerpoint/2010/main" val="34147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ARCAN® box and ">
            <a:extLst>
              <a:ext uri="{FF2B5EF4-FFF2-40B4-BE49-F238E27FC236}">
                <a16:creationId xmlns:a16="http://schemas.microsoft.com/office/drawing/2014/main" id="{2369D5F3-671C-C41A-FA68-5D898A862DC1}"/>
              </a:ext>
            </a:extLst>
          </p:cNvPr>
          <p:cNvSpPr>
            <a:spLocks noGrp="1"/>
          </p:cNvSpPr>
          <p:nvPr>
            <p:ph type="title"/>
          </p:nvPr>
        </p:nvSpPr>
        <p:spPr>
          <a:xfrm>
            <a:off x="1108365" y="398174"/>
            <a:ext cx="9975272" cy="610356"/>
          </a:xfrm>
        </p:spPr>
        <p:txBody>
          <a:bodyPr>
            <a:noAutofit/>
          </a:bodyPr>
          <a:lstStyle/>
          <a:p>
            <a:r>
              <a:rPr lang="en-US" dirty="0"/>
              <a:t>Naloxone Reverses an Opioid Overdose</a:t>
            </a:r>
          </a:p>
        </p:txBody>
      </p:sp>
      <p:sp>
        <p:nvSpPr>
          <p:cNvPr id="4" name="Slide Number Placeholder 3">
            <a:extLst>
              <a:ext uri="{FF2B5EF4-FFF2-40B4-BE49-F238E27FC236}">
                <a16:creationId xmlns:a16="http://schemas.microsoft.com/office/drawing/2014/main" id="{6539E4C9-2FB6-D1AD-0910-463AF2053FBE}"/>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4</a:t>
            </a:fld>
            <a:endParaRPr lang="en-US"/>
          </a:p>
        </p:txBody>
      </p:sp>
      <p:sp>
        <p:nvSpPr>
          <p:cNvPr id="3" name="Content Placeholder 2">
            <a:extLst>
              <a:ext uri="{FF2B5EF4-FFF2-40B4-BE49-F238E27FC236}">
                <a16:creationId xmlns:a16="http://schemas.microsoft.com/office/drawing/2014/main" id="{D056BC8A-FC3B-6726-7146-DDC4C59D038B}"/>
              </a:ext>
            </a:extLst>
          </p:cNvPr>
          <p:cNvSpPr>
            <a:spLocks noGrp="1"/>
          </p:cNvSpPr>
          <p:nvPr>
            <p:ph type="body" sz="quarter" idx="12"/>
          </p:nvPr>
        </p:nvSpPr>
        <p:spPr>
          <a:xfrm>
            <a:off x="1108075" y="1167005"/>
            <a:ext cx="5442850" cy="4481320"/>
          </a:xfrm>
        </p:spPr>
        <p:txBody>
          <a:bodyPr>
            <a:noAutofit/>
          </a:bodyPr>
          <a:lstStyle/>
          <a:p>
            <a:pPr>
              <a:lnSpc>
                <a:spcPct val="110000"/>
              </a:lnSpc>
            </a:pPr>
            <a:r>
              <a:rPr lang="en-US" sz="2800" dirty="0"/>
              <a:t>Ready-to-use nasal spray</a:t>
            </a:r>
          </a:p>
          <a:p>
            <a:pPr>
              <a:lnSpc>
                <a:spcPct val="110000"/>
              </a:lnSpc>
            </a:pPr>
            <a:r>
              <a:rPr lang="en-US" sz="2800" dirty="0"/>
              <a:t>Can restore normal breathing within 2 to 3 minutes </a:t>
            </a:r>
          </a:p>
          <a:p>
            <a:pPr lvl="0">
              <a:lnSpc>
                <a:spcPct val="110000"/>
              </a:lnSpc>
            </a:pPr>
            <a:r>
              <a:rPr lang="en-US" sz="2800" dirty="0"/>
              <a:t>Can be given safely to people of all ages</a:t>
            </a:r>
          </a:p>
          <a:p>
            <a:pPr>
              <a:lnSpc>
                <a:spcPct val="110000"/>
              </a:lnSpc>
            </a:pPr>
            <a:r>
              <a:rPr lang="en-US" sz="2800" dirty="0"/>
              <a:t>Will not harm someone if they are not overdosing</a:t>
            </a:r>
          </a:p>
          <a:p>
            <a:pPr>
              <a:lnSpc>
                <a:spcPct val="110000"/>
              </a:lnSpc>
            </a:pPr>
            <a:r>
              <a:rPr lang="en-US" sz="2800" dirty="0"/>
              <a:t>Anyone can carry naloxone </a:t>
            </a:r>
          </a:p>
        </p:txBody>
      </p:sp>
      <p:pic>
        <p:nvPicPr>
          <p:cNvPr id="21" name="Picture Placeholder 20" descr="Box of NARCAN® Nasal Spray and device">
            <a:extLst>
              <a:ext uri="{FF2B5EF4-FFF2-40B4-BE49-F238E27FC236}">
                <a16:creationId xmlns:a16="http://schemas.microsoft.com/office/drawing/2014/main" id="{05B71FB0-4AB3-B0A3-CF0C-8F5249F453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6550925" y="1087534"/>
            <a:ext cx="6837528" cy="4984558"/>
          </a:xfrm>
          <a:prstGeom prst="rect">
            <a:avLst/>
          </a:prstGeom>
        </p:spPr>
      </p:pic>
    </p:spTree>
    <p:extLst>
      <p:ext uri="{BB962C8B-B14F-4D97-AF65-F5344CB8AC3E}">
        <p14:creationId xmlns:p14="http://schemas.microsoft.com/office/powerpoint/2010/main" val="277366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B1D-0E25-38F3-F33B-9E4EDF6653CC}"/>
              </a:ext>
            </a:extLst>
          </p:cNvPr>
          <p:cNvSpPr>
            <a:spLocks noGrp="1"/>
          </p:cNvSpPr>
          <p:nvPr>
            <p:ph type="title"/>
          </p:nvPr>
        </p:nvSpPr>
        <p:spPr>
          <a:xfrm>
            <a:off x="1108365" y="398174"/>
            <a:ext cx="9975272" cy="610356"/>
          </a:xfrm>
        </p:spPr>
        <p:txBody>
          <a:bodyPr>
            <a:noAutofit/>
          </a:bodyPr>
          <a:lstStyle/>
          <a:p>
            <a:r>
              <a:rPr lang="en-US" dirty="0"/>
              <a:t>You Can Save a Life with</a:t>
            </a:r>
            <a:r>
              <a:rPr lang="en-US" baseline="0" dirty="0"/>
              <a:t> Naloxone</a:t>
            </a:r>
            <a:endParaRPr lang="en-US" dirty="0"/>
          </a:p>
        </p:txBody>
      </p:sp>
      <p:graphicFrame>
        <p:nvGraphicFramePr>
          <p:cNvPr id="17" name="Content Placeholder 16" descr="Graphic listing steps for how to save a life with NARCAN®">
            <a:extLst>
              <a:ext uri="{FF2B5EF4-FFF2-40B4-BE49-F238E27FC236}">
                <a16:creationId xmlns:a16="http://schemas.microsoft.com/office/drawing/2014/main" id="{44741E7D-B5FC-93A7-1630-05CD077481EB}"/>
              </a:ext>
            </a:extLst>
          </p:cNvPr>
          <p:cNvGraphicFramePr>
            <a:graphicFrameLocks noGrp="1"/>
          </p:cNvGraphicFramePr>
          <p:nvPr>
            <p:ph idx="1"/>
            <p:extLst>
              <p:ext uri="{D42A27DB-BD31-4B8C-83A1-F6EECF244321}">
                <p14:modId xmlns:p14="http://schemas.microsoft.com/office/powerpoint/2010/main" val="38308908"/>
              </p:ext>
            </p:extLst>
          </p:nvPr>
        </p:nvGraphicFramePr>
        <p:xfrm>
          <a:off x="794119" y="1259682"/>
          <a:ext cx="10603761"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5BBCAF9-0772-DF87-357B-914235850E4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5</a:t>
            </a:fld>
            <a:endParaRPr lang="en-US"/>
          </a:p>
        </p:txBody>
      </p:sp>
    </p:spTree>
    <p:extLst>
      <p:ext uri="{BB962C8B-B14F-4D97-AF65-F5344CB8AC3E}">
        <p14:creationId xmlns:p14="http://schemas.microsoft.com/office/powerpoint/2010/main" val="23463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06CAD847-B652-4182-9FCC-6DAE0B30C23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graphicEl>
                                              <a:dgm id="{E7FBA231-F599-4C7B-90D1-13C825DF25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graphicEl>
                                              <a:dgm id="{D146956E-2EE1-4674-91C8-41F2224ED3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2D432564-9F70-4948-8185-AF34209DA49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graphicEl>
                                              <a:dgm id="{9E67B887-05F8-4C9F-8C73-A3A7CAB5245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graphicEl>
                                              <a:dgm id="{B03906E9-4B0D-46E7-9A29-508EB552BEA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graphicEl>
                                              <a:dgm id="{551563A5-073E-4881-BAAA-2BE6B165707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graphicEl>
                                              <a:dgm id="{FB111117-C965-421A-A57F-B6F6394367A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graphicEl>
                                              <a:dgm id="{18DB9865-25A9-46EA-9CB7-85FA9DADD4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graphicEl>
                                              <a:dgm id="{DF8C76AA-8803-4212-BCA7-379338C62E6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graphicEl>
                                              <a:dgm id="{96EAD75F-CC77-4484-AAC6-FDF83A9711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5470-DD07-E562-2421-2B18562EDF76}"/>
              </a:ext>
            </a:extLst>
          </p:cNvPr>
          <p:cNvSpPr>
            <a:spLocks noGrp="1"/>
          </p:cNvSpPr>
          <p:nvPr>
            <p:ph type="title"/>
          </p:nvPr>
        </p:nvSpPr>
        <p:spPr>
          <a:xfrm>
            <a:off x="1108365" y="398174"/>
            <a:ext cx="9975272" cy="610356"/>
          </a:xfrm>
        </p:spPr>
        <p:txBody>
          <a:bodyPr/>
          <a:lstStyle/>
          <a:p>
            <a:r>
              <a:rPr lang="en-US" dirty="0"/>
              <a:t>Recognize the Signs of an Overdose </a:t>
            </a:r>
          </a:p>
        </p:txBody>
      </p:sp>
      <p:sp>
        <p:nvSpPr>
          <p:cNvPr id="4" name="Slide Number Placeholder 3">
            <a:extLst>
              <a:ext uri="{FF2B5EF4-FFF2-40B4-BE49-F238E27FC236}">
                <a16:creationId xmlns:a16="http://schemas.microsoft.com/office/drawing/2014/main" id="{C2C06BF4-8639-B070-364B-CFB255DF4E7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6</a:t>
            </a:fld>
            <a:endParaRPr lang="en-US"/>
          </a:p>
        </p:txBody>
      </p:sp>
      <p:sp>
        <p:nvSpPr>
          <p:cNvPr id="126" name="Content Placeholder 125">
            <a:extLst>
              <a:ext uri="{FF2B5EF4-FFF2-40B4-BE49-F238E27FC236}">
                <a16:creationId xmlns:a16="http://schemas.microsoft.com/office/drawing/2014/main" id="{50C84F95-C46C-9E61-F255-5D1ED4C8977B}"/>
              </a:ext>
            </a:extLst>
          </p:cNvPr>
          <p:cNvSpPr>
            <a:spLocks noGrp="1"/>
          </p:cNvSpPr>
          <p:nvPr>
            <p:ph type="body" sz="quarter" idx="12"/>
          </p:nvPr>
        </p:nvSpPr>
        <p:spPr>
          <a:xfrm>
            <a:off x="1108075" y="1209675"/>
            <a:ext cx="5601335" cy="5143500"/>
          </a:xfrm>
        </p:spPr>
        <p:txBody>
          <a:bodyPr>
            <a:noAutofit/>
          </a:bodyPr>
          <a:lstStyle/>
          <a:p>
            <a:pPr lvl="0">
              <a:lnSpc>
                <a:spcPct val="110000"/>
              </a:lnSpc>
            </a:pPr>
            <a:r>
              <a:rPr lang="en-US" sz="2600" dirty="0"/>
              <a:t>Unconscious and can’t be woken up</a:t>
            </a:r>
          </a:p>
          <a:p>
            <a:pPr lvl="0">
              <a:lnSpc>
                <a:spcPct val="110000"/>
              </a:lnSpc>
            </a:pPr>
            <a:r>
              <a:rPr lang="en-US" sz="2600" dirty="0"/>
              <a:t>Not breathing, or breathing slowly</a:t>
            </a:r>
          </a:p>
          <a:p>
            <a:pPr lvl="0">
              <a:lnSpc>
                <a:spcPct val="110000"/>
              </a:lnSpc>
            </a:pPr>
            <a:r>
              <a:rPr lang="en-US" sz="2600" dirty="0"/>
              <a:t>Choking or gurgling sounds</a:t>
            </a:r>
          </a:p>
          <a:p>
            <a:pPr lvl="0">
              <a:lnSpc>
                <a:spcPct val="110000"/>
              </a:lnSpc>
            </a:pPr>
            <a:r>
              <a:rPr lang="en-US" sz="2600" dirty="0"/>
              <a:t>Discolored skin</a:t>
            </a:r>
          </a:p>
          <a:p>
            <a:pPr lvl="1">
              <a:lnSpc>
                <a:spcPct val="110000"/>
              </a:lnSpc>
            </a:pPr>
            <a:r>
              <a:rPr lang="en-US" sz="2600" dirty="0"/>
              <a:t>Especially lips and nails</a:t>
            </a:r>
          </a:p>
          <a:p>
            <a:pPr>
              <a:lnSpc>
                <a:spcPct val="110000"/>
              </a:lnSpc>
            </a:pPr>
            <a:r>
              <a:rPr lang="en-US" sz="2600" dirty="0"/>
              <a:t>Small, “pinpoint pupils”</a:t>
            </a:r>
          </a:p>
          <a:p>
            <a:pPr lvl="0">
              <a:lnSpc>
                <a:spcPct val="110000"/>
              </a:lnSpc>
            </a:pPr>
            <a:r>
              <a:rPr lang="en-US" sz="2600" dirty="0"/>
              <a:t>Limp body</a:t>
            </a:r>
          </a:p>
        </p:txBody>
      </p:sp>
      <p:pic>
        <p:nvPicPr>
          <p:cNvPr id="9" name="Picture 8" descr="Man checking on senior woman who is unconscious at a table">
            <a:extLst>
              <a:ext uri="{FF2B5EF4-FFF2-40B4-BE49-F238E27FC236}">
                <a16:creationId xmlns:a16="http://schemas.microsoft.com/office/drawing/2014/main" id="{323DE404-B74D-69C4-22D2-2DCB61AE4643}"/>
              </a:ext>
            </a:extLst>
          </p:cNvPr>
          <p:cNvPicPr>
            <a:picLocks noChangeAspect="1"/>
          </p:cNvPicPr>
          <p:nvPr/>
        </p:nvPicPr>
        <p:blipFill>
          <a:blip r:embed="rId3"/>
          <a:stretch>
            <a:fillRect/>
          </a:stretch>
        </p:blipFill>
        <p:spPr>
          <a:xfrm>
            <a:off x="6391275" y="1865651"/>
            <a:ext cx="4692362" cy="3126697"/>
          </a:xfrm>
          <a:prstGeom prst="rect">
            <a:avLst/>
          </a:prstGeom>
        </p:spPr>
      </p:pic>
    </p:spTree>
    <p:extLst>
      <p:ext uri="{BB962C8B-B14F-4D97-AF65-F5344CB8AC3E}">
        <p14:creationId xmlns:p14="http://schemas.microsoft.com/office/powerpoint/2010/main" val="103389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F0D-9F14-E536-3213-DE54991A3545}"/>
              </a:ext>
            </a:extLst>
          </p:cNvPr>
          <p:cNvSpPr>
            <a:spLocks noGrp="1"/>
          </p:cNvSpPr>
          <p:nvPr>
            <p:ph type="title"/>
          </p:nvPr>
        </p:nvSpPr>
        <p:spPr>
          <a:xfrm>
            <a:off x="1108365" y="398174"/>
            <a:ext cx="9975272" cy="610356"/>
          </a:xfrm>
        </p:spPr>
        <p:txBody>
          <a:bodyPr/>
          <a:lstStyle/>
          <a:p>
            <a:r>
              <a:rPr lang="en-US" dirty="0"/>
              <a:t>Call 9-1-1</a:t>
            </a:r>
          </a:p>
        </p:txBody>
      </p:sp>
      <p:sp>
        <p:nvSpPr>
          <p:cNvPr id="3" name="Content Placeholder 2">
            <a:extLst>
              <a:ext uri="{FF2B5EF4-FFF2-40B4-BE49-F238E27FC236}">
                <a16:creationId xmlns:a16="http://schemas.microsoft.com/office/drawing/2014/main" id="{AF5B47A8-7184-CB81-424B-21633FF007E1}"/>
              </a:ext>
            </a:extLst>
          </p:cNvPr>
          <p:cNvSpPr>
            <a:spLocks noGrp="1"/>
          </p:cNvSpPr>
          <p:nvPr>
            <p:ph idx="1"/>
          </p:nvPr>
        </p:nvSpPr>
        <p:spPr>
          <a:xfrm>
            <a:off x="1230905" y="1108869"/>
            <a:ext cx="4617455" cy="4640262"/>
          </a:xfrm>
        </p:spPr>
        <p:txBody>
          <a:bodyPr>
            <a:noAutofit/>
          </a:bodyPr>
          <a:lstStyle/>
          <a:p>
            <a:pPr>
              <a:lnSpc>
                <a:spcPct val="110000"/>
              </a:lnSpc>
            </a:pPr>
            <a:r>
              <a:rPr lang="en-US" sz="2400" dirty="0"/>
              <a:t>Report that the person may have overdosed and is unconscious</a:t>
            </a:r>
          </a:p>
          <a:p>
            <a:pPr>
              <a:lnSpc>
                <a:spcPct val="110000"/>
              </a:lnSpc>
            </a:pPr>
            <a:r>
              <a:rPr lang="en-US" sz="2400" dirty="0"/>
              <a:t>Give your location</a:t>
            </a:r>
          </a:p>
          <a:p>
            <a:pPr>
              <a:lnSpc>
                <a:spcPct val="110000"/>
              </a:lnSpc>
            </a:pPr>
            <a:r>
              <a:rPr lang="en-US" sz="2400" dirty="0"/>
              <a:t>9-1-1 operator may guide you through steps </a:t>
            </a:r>
          </a:p>
          <a:p>
            <a:pPr>
              <a:lnSpc>
                <a:spcPct val="110000"/>
              </a:lnSpc>
            </a:pPr>
            <a:r>
              <a:rPr lang="en-US" sz="2400" dirty="0"/>
              <a:t>Always call 9-1-1 when naloxone</a:t>
            </a:r>
            <a:r>
              <a:rPr lang="en-US" sz="2400" baseline="0" dirty="0"/>
              <a:t> </a:t>
            </a:r>
            <a:r>
              <a:rPr lang="en-US" sz="2400" dirty="0"/>
              <a:t>is used</a:t>
            </a:r>
          </a:p>
          <a:p>
            <a:pPr>
              <a:lnSpc>
                <a:spcPct val="110000"/>
              </a:lnSpc>
            </a:pPr>
            <a:r>
              <a:rPr lang="en-US" sz="2400" dirty="0"/>
              <a:t>Overdose victims need medical care and monitoring after being revived</a:t>
            </a:r>
          </a:p>
        </p:txBody>
      </p:sp>
      <p:sp>
        <p:nvSpPr>
          <p:cNvPr id="4" name="Slide Number Placeholder 3">
            <a:extLst>
              <a:ext uri="{FF2B5EF4-FFF2-40B4-BE49-F238E27FC236}">
                <a16:creationId xmlns:a16="http://schemas.microsoft.com/office/drawing/2014/main" id="{24B1A540-4759-86D0-FE4C-9D4BADAF16A4}"/>
              </a:ext>
              <a:ext uri="{C183D7F6-B498-43B3-948B-1728B52AA6E4}">
                <adec:decorative xmlns:adec="http://schemas.microsoft.com/office/drawing/2017/decorative" val="1"/>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7</a:t>
            </a:fld>
            <a:endParaRPr lang="en-US"/>
          </a:p>
        </p:txBody>
      </p:sp>
      <p:pic>
        <p:nvPicPr>
          <p:cNvPr id="5" name="Picture 4">
            <a:extLst>
              <a:ext uri="{FF2B5EF4-FFF2-40B4-BE49-F238E27FC236}">
                <a16:creationId xmlns:a16="http://schemas.microsoft.com/office/drawing/2014/main" id="{AE94C77D-94D7-FD22-697A-98F1FE52199D}"/>
              </a:ext>
            </a:extLst>
          </p:cNvPr>
          <p:cNvPicPr>
            <a:picLocks noChangeAspect="1"/>
          </p:cNvPicPr>
          <p:nvPr/>
        </p:nvPicPr>
        <p:blipFill>
          <a:blip r:embed="rId3"/>
          <a:stretch>
            <a:fillRect/>
          </a:stretch>
        </p:blipFill>
        <p:spPr>
          <a:xfrm>
            <a:off x="6025819" y="1743060"/>
            <a:ext cx="5057818" cy="3371879"/>
          </a:xfrm>
          <a:prstGeom prst="rect">
            <a:avLst/>
          </a:prstGeom>
        </p:spPr>
      </p:pic>
    </p:spTree>
    <p:extLst>
      <p:ext uri="{BB962C8B-B14F-4D97-AF65-F5344CB8AC3E}">
        <p14:creationId xmlns:p14="http://schemas.microsoft.com/office/powerpoint/2010/main" val="18601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6917-5148-C03D-E2C7-CF688C271ADE}"/>
              </a:ext>
            </a:extLst>
          </p:cNvPr>
          <p:cNvSpPr>
            <a:spLocks noGrp="1"/>
          </p:cNvSpPr>
          <p:nvPr>
            <p:ph type="title"/>
          </p:nvPr>
        </p:nvSpPr>
        <p:spPr>
          <a:xfrm>
            <a:off x="1108365" y="398174"/>
            <a:ext cx="9975272" cy="610356"/>
          </a:xfrm>
        </p:spPr>
        <p:txBody>
          <a:bodyPr>
            <a:normAutofit/>
          </a:bodyPr>
          <a:lstStyle/>
          <a:p>
            <a:r>
              <a:rPr lang="en-US" dirty="0"/>
              <a:t>Give Naloxone Nasal Spray</a:t>
            </a:r>
          </a:p>
        </p:txBody>
      </p:sp>
      <p:sp>
        <p:nvSpPr>
          <p:cNvPr id="4" name="Slide Number Placeholder 3">
            <a:extLst>
              <a:ext uri="{FF2B5EF4-FFF2-40B4-BE49-F238E27FC236}">
                <a16:creationId xmlns:a16="http://schemas.microsoft.com/office/drawing/2014/main" id="{D97B348A-8AA8-F34A-F383-ED1382363723}"/>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8</a:t>
            </a:fld>
            <a:endParaRPr lang="en-US"/>
          </a:p>
        </p:txBody>
      </p:sp>
      <p:sp>
        <p:nvSpPr>
          <p:cNvPr id="3" name="Content Placeholder 2">
            <a:extLst>
              <a:ext uri="{FF2B5EF4-FFF2-40B4-BE49-F238E27FC236}">
                <a16:creationId xmlns:a16="http://schemas.microsoft.com/office/drawing/2014/main" id="{301A3C1E-E3BA-C58B-1CDA-39AFFDE0FE61}"/>
              </a:ext>
            </a:extLst>
          </p:cNvPr>
          <p:cNvSpPr>
            <a:spLocks noGrp="1"/>
          </p:cNvSpPr>
          <p:nvPr>
            <p:ph type="body" sz="quarter" idx="12"/>
          </p:nvPr>
        </p:nvSpPr>
        <p:spPr>
          <a:xfrm>
            <a:off x="1097486" y="1209675"/>
            <a:ext cx="4998514" cy="5143500"/>
          </a:xfrm>
        </p:spPr>
        <p:txBody>
          <a:bodyPr>
            <a:noAutofit/>
          </a:bodyPr>
          <a:lstStyle/>
          <a:p>
            <a:pPr>
              <a:lnSpc>
                <a:spcPct val="110000"/>
              </a:lnSpc>
            </a:pPr>
            <a:r>
              <a:rPr lang="en-US" sz="2400" dirty="0"/>
              <a:t>Hold nasal spray with thumb on bottom of plunger</a:t>
            </a:r>
          </a:p>
          <a:p>
            <a:pPr>
              <a:lnSpc>
                <a:spcPct val="110000"/>
              </a:lnSpc>
            </a:pPr>
            <a:r>
              <a:rPr lang="en-US" sz="2400" dirty="0"/>
              <a:t>Insert nozzle into either nostril</a:t>
            </a:r>
          </a:p>
          <a:p>
            <a:pPr>
              <a:lnSpc>
                <a:spcPct val="110000"/>
              </a:lnSpc>
            </a:pPr>
            <a:r>
              <a:rPr lang="en-US" sz="2400" dirty="0"/>
              <a:t>Press plunger firmly to give dose</a:t>
            </a:r>
          </a:p>
          <a:p>
            <a:pPr>
              <a:lnSpc>
                <a:spcPct val="110000"/>
              </a:lnSpc>
            </a:pPr>
            <a:r>
              <a:rPr lang="en-US" sz="2400" dirty="0"/>
              <a:t>If the person does not wake up after 2-3 minutes, give another dose using a new device </a:t>
            </a:r>
          </a:p>
          <a:p>
            <a:pPr>
              <a:lnSpc>
                <a:spcPct val="110000"/>
              </a:lnSpc>
            </a:pPr>
            <a:r>
              <a:rPr lang="en-US" sz="2400" dirty="0"/>
              <a:t>Continue to give doses every 2-3 minutes until the person wakes up</a:t>
            </a:r>
          </a:p>
        </p:txBody>
      </p:sp>
      <p:pic>
        <p:nvPicPr>
          <p:cNvPr id="14" name="Picture 13" descr="Graphic of NARCAN® Nasal Spray inserted and sprayed into nostril">
            <a:extLst>
              <a:ext uri="{FF2B5EF4-FFF2-40B4-BE49-F238E27FC236}">
                <a16:creationId xmlns:a16="http://schemas.microsoft.com/office/drawing/2014/main" id="{377727B9-A418-795B-40C8-0E5A54C4AFE5}"/>
              </a:ext>
            </a:extLst>
          </p:cNvPr>
          <p:cNvPicPr>
            <a:picLocks noChangeAspect="1"/>
          </p:cNvPicPr>
          <p:nvPr/>
        </p:nvPicPr>
        <p:blipFill>
          <a:blip r:embed="rId3"/>
          <a:stretch>
            <a:fillRect/>
          </a:stretch>
        </p:blipFill>
        <p:spPr>
          <a:xfrm>
            <a:off x="6636880" y="1224464"/>
            <a:ext cx="4446757" cy="4409072"/>
          </a:xfrm>
          <a:prstGeom prst="rect">
            <a:avLst/>
          </a:prstGeom>
        </p:spPr>
      </p:pic>
    </p:spTree>
    <p:extLst>
      <p:ext uri="{BB962C8B-B14F-4D97-AF65-F5344CB8AC3E}">
        <p14:creationId xmlns:p14="http://schemas.microsoft.com/office/powerpoint/2010/main" val="36302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2CA-F14D-98BF-B1C3-0FC197F68F25}"/>
              </a:ext>
            </a:extLst>
          </p:cNvPr>
          <p:cNvSpPr>
            <a:spLocks noGrp="1"/>
          </p:cNvSpPr>
          <p:nvPr>
            <p:ph type="title"/>
          </p:nvPr>
        </p:nvSpPr>
        <p:spPr/>
        <p:txBody>
          <a:bodyPr/>
          <a:lstStyle/>
          <a:p>
            <a:r>
              <a:rPr lang="en-US" dirty="0"/>
              <a:t>Provide Aftercare</a:t>
            </a:r>
          </a:p>
        </p:txBody>
      </p:sp>
      <p:sp>
        <p:nvSpPr>
          <p:cNvPr id="5" name="Text Placeholder 4">
            <a:extLst>
              <a:ext uri="{FF2B5EF4-FFF2-40B4-BE49-F238E27FC236}">
                <a16:creationId xmlns:a16="http://schemas.microsoft.com/office/drawing/2014/main" id="{40691BC9-A988-59F1-97BD-807676E8420D}"/>
              </a:ext>
            </a:extLst>
          </p:cNvPr>
          <p:cNvSpPr>
            <a:spLocks noGrp="1"/>
          </p:cNvSpPr>
          <p:nvPr>
            <p:ph idx="1"/>
          </p:nvPr>
        </p:nvSpPr>
        <p:spPr>
          <a:xfrm>
            <a:off x="1108365" y="1109382"/>
            <a:ext cx="9975272" cy="4639235"/>
          </a:xfrm>
        </p:spPr>
        <p:txBody>
          <a:bodyPr>
            <a:noAutofit/>
          </a:bodyPr>
          <a:lstStyle/>
          <a:p>
            <a:pPr>
              <a:lnSpc>
                <a:spcPct val="110000"/>
              </a:lnSpc>
            </a:pPr>
            <a:r>
              <a:rPr lang="en-US" sz="2800" dirty="0"/>
              <a:t>If the person is breathing but unconscious place them in the </a:t>
            </a:r>
            <a:r>
              <a:rPr lang="en-US" sz="2800" b="1" dirty="0"/>
              <a:t>recovery position</a:t>
            </a:r>
          </a:p>
          <a:p>
            <a:pPr>
              <a:lnSpc>
                <a:spcPct val="110000"/>
              </a:lnSpc>
            </a:pPr>
            <a:r>
              <a:rPr lang="en-US" sz="2800" dirty="0"/>
              <a:t>Turn them on their side and tilt their head back slightly to keep their airway open</a:t>
            </a:r>
          </a:p>
        </p:txBody>
      </p:sp>
      <p:pic>
        <p:nvPicPr>
          <p:cNvPr id="15" name="Picture 5" descr="A man laying in the recovery position">
            <a:extLst>
              <a:ext uri="{FF2B5EF4-FFF2-40B4-BE49-F238E27FC236}">
                <a16:creationId xmlns:a16="http://schemas.microsoft.com/office/drawing/2014/main" id="{9F4AE508-AEDD-4056-6460-9E3E3E973E6C}"/>
              </a:ext>
            </a:extLst>
          </p:cNvPr>
          <p:cNvPicPr>
            <a:picLocks noChangeAspect="1"/>
          </p:cNvPicPr>
          <p:nvPr/>
        </p:nvPicPr>
        <p:blipFill rotWithShape="1">
          <a:blip r:embed="rId3"/>
          <a:stretch/>
        </p:blipFill>
        <p:spPr>
          <a:xfrm>
            <a:off x="1822999" y="3194547"/>
            <a:ext cx="3834851" cy="2554070"/>
          </a:xfrm>
          <a:prstGeom prst="rect">
            <a:avLst/>
          </a:prstGeom>
        </p:spPr>
      </p:pic>
      <p:pic>
        <p:nvPicPr>
          <p:cNvPr id="16" name="Picture 5" descr="A woman tilting back the head of a man lying in the recovery position">
            <a:extLst>
              <a:ext uri="{FF2B5EF4-FFF2-40B4-BE49-F238E27FC236}">
                <a16:creationId xmlns:a16="http://schemas.microsoft.com/office/drawing/2014/main" id="{400967F3-9765-2B7A-456C-42015BC8C159}"/>
              </a:ext>
            </a:extLst>
          </p:cNvPr>
          <p:cNvPicPr>
            <a:picLocks noChangeAspect="1"/>
          </p:cNvPicPr>
          <p:nvPr/>
        </p:nvPicPr>
        <p:blipFill rotWithShape="1">
          <a:blip r:embed="rId4"/>
          <a:stretch/>
        </p:blipFill>
        <p:spPr>
          <a:xfrm>
            <a:off x="6534152" y="3194547"/>
            <a:ext cx="3834851" cy="2554070"/>
          </a:xfrm>
          <a:prstGeom prst="rect">
            <a:avLst/>
          </a:prstGeom>
        </p:spPr>
      </p:pic>
      <p:sp>
        <p:nvSpPr>
          <p:cNvPr id="4" name="Slide Number Placeholder 3">
            <a:extLst>
              <a:ext uri="{FF2B5EF4-FFF2-40B4-BE49-F238E27FC236}">
                <a16:creationId xmlns:a16="http://schemas.microsoft.com/office/drawing/2014/main" id="{899E82E2-2A25-87A8-D860-2C7EB0072D2C}"/>
              </a:ext>
              <a:ext uri="{C183D7F6-B498-43B3-948B-1728B52AA6E4}">
                <adec:decorative xmlns:adec="http://schemas.microsoft.com/office/drawing/2017/decorative" val="1"/>
              </a:ext>
            </a:extLst>
          </p:cNvPr>
          <p:cNvSpPr>
            <a:spLocks noGrp="1"/>
          </p:cNvSpPr>
          <p:nvPr>
            <p:ph type="sldNum" sz="quarter" idx="12"/>
          </p:nvPr>
        </p:nvSpPr>
        <p:spPr/>
        <p:txBody>
          <a:bodyPr/>
          <a:lstStyle/>
          <a:p>
            <a:fld id="{55A62DCB-81B4-C14F-949A-831535C291BC}" type="slidenum">
              <a:rPr lang="en-US" smtClean="0"/>
              <a:pPr/>
              <a:t>9</a:t>
            </a:fld>
            <a:endParaRPr lang="en-US"/>
          </a:p>
        </p:txBody>
      </p:sp>
    </p:spTree>
    <p:extLst>
      <p:ext uri="{BB962C8B-B14F-4D97-AF65-F5344CB8AC3E}">
        <p14:creationId xmlns:p14="http://schemas.microsoft.com/office/powerpoint/2010/main" val="604817005"/>
      </p:ext>
    </p:extLst>
  </p:cSld>
  <p:clrMapOvr>
    <a:masterClrMapping/>
  </p:clrMapOvr>
</p:sld>
</file>

<file path=ppt/theme/theme1.xml><?xml version="1.0" encoding="utf-8"?>
<a:theme xmlns:a="http://schemas.openxmlformats.org/drawingml/2006/main" name="1_Office Theme">
  <a:themeElements>
    <a:clrScheme name="Custom 189">
      <a:dk1>
        <a:srgbClr val="000000"/>
      </a:dk1>
      <a:lt1>
        <a:srgbClr val="FFFFFF"/>
      </a:lt1>
      <a:dk2>
        <a:srgbClr val="5F5F5F"/>
      </a:dk2>
      <a:lt2>
        <a:srgbClr val="E7E6E6"/>
      </a:lt2>
      <a:accent1>
        <a:srgbClr val="253D8C"/>
      </a:accent1>
      <a:accent2>
        <a:srgbClr val="3CB4E5"/>
      </a:accent2>
      <a:accent3>
        <a:srgbClr val="AC8700"/>
      </a:accent3>
      <a:accent4>
        <a:srgbClr val="727272"/>
      </a:accent4>
      <a:accent5>
        <a:srgbClr val="999999"/>
      </a:accent5>
      <a:accent6>
        <a:srgbClr val="E5E5E5"/>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D6D1DD7657F74DB1839F92264EBD6C" ma:contentTypeVersion="14" ma:contentTypeDescription="Create a new document." ma:contentTypeScope="" ma:versionID="d5afefe35f28bcdc4b51c9c6a00615d3">
  <xsd:schema xmlns:xsd="http://www.w3.org/2001/XMLSchema" xmlns:xs="http://www.w3.org/2001/XMLSchema" xmlns:p="http://schemas.microsoft.com/office/2006/metadata/properties" xmlns:ns2="9581eb87-ecdf-48c9-a911-9a9d091dfc3e" xmlns:ns3="8ef32d82-8ec3-473f-83c9-25322482419e" targetNamespace="http://schemas.microsoft.com/office/2006/metadata/properties" ma:root="true" ma:fieldsID="339e999882b2fd0314bb7a97afeedf00" ns2:_="" ns3:_="">
    <xsd:import namespace="9581eb87-ecdf-48c9-a911-9a9d091dfc3e"/>
    <xsd:import namespace="8ef32d82-8ec3-473f-83c9-2532248241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1eb87-ecdf-48c9-a911-9a9d091dfc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2718072-dfec-441a-b07e-fd6096826a6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32d82-8ec3-473f-83c9-25322482419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bdb611a-f1c2-4f3b-bbc5-334f570b8233}" ma:internalName="TaxCatchAll" ma:showField="CatchAllData" ma:web="8ef32d82-8ec3-473f-83c9-25322482419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81eb87-ecdf-48c9-a911-9a9d091dfc3e">
      <Terms xmlns="http://schemas.microsoft.com/office/infopath/2007/PartnerControls"/>
    </lcf76f155ced4ddcb4097134ff3c332f>
    <TaxCatchAll xmlns="8ef32d82-8ec3-473f-83c9-25322482419e" xsi:nil="true"/>
  </documentManagement>
</p:properties>
</file>

<file path=customXml/itemProps1.xml><?xml version="1.0" encoding="utf-8"?>
<ds:datastoreItem xmlns:ds="http://schemas.openxmlformats.org/officeDocument/2006/customXml" ds:itemID="{6A53A6EF-19AA-45EB-BB4D-6091901AF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81eb87-ecdf-48c9-a911-9a9d091dfc3e"/>
    <ds:schemaRef ds:uri="8ef32d82-8ec3-473f-83c9-2532248241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74F0C3-5202-42AE-894D-E9A51BDA83E3}">
  <ds:schemaRefs>
    <ds:schemaRef ds:uri="http://schemas.microsoft.com/sharepoint/v3/contenttype/forms"/>
  </ds:schemaRefs>
</ds:datastoreItem>
</file>

<file path=customXml/itemProps3.xml><?xml version="1.0" encoding="utf-8"?>
<ds:datastoreItem xmlns:ds="http://schemas.openxmlformats.org/officeDocument/2006/customXml" ds:itemID="{44F28308-9909-4366-BE06-A92287371DCC}">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dc1a9c73-2b16-4251-af98-84c5ced399e3"/>
    <ds:schemaRef ds:uri="e444b381-7c0f-4633-9c50-016dd55d783d"/>
    <ds:schemaRef ds:uri="http://schemas.microsoft.com/office/infopath/2007/PartnerControls"/>
    <ds:schemaRef ds:uri="http://www.w3.org/XML/1998/namespace"/>
    <ds:schemaRef ds:uri="http://purl.org/dc/dcmitype/"/>
    <ds:schemaRef ds:uri="9581eb87-ecdf-48c9-a911-9a9d091dfc3e"/>
    <ds:schemaRef ds:uri="8ef32d82-8ec3-473f-83c9-25322482419e"/>
  </ds:schemaRefs>
</ds:datastoreItem>
</file>

<file path=docProps/app.xml><?xml version="1.0" encoding="utf-8"?>
<Properties xmlns="http://schemas.openxmlformats.org/officeDocument/2006/extended-properties" xmlns:vt="http://schemas.openxmlformats.org/officeDocument/2006/docPropsVTypes">
  <Template>Facet</Template>
  <TotalTime>25003</TotalTime>
  <Words>6343</Words>
  <Application>Microsoft Office PowerPoint</Application>
  <PresentationFormat>Widescreen</PresentationFormat>
  <Paragraphs>607</Paragraphs>
  <Slides>34</Slides>
  <Notes>34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Work Sans</vt:lpstr>
      <vt:lpstr>1_Office Theme</vt:lpstr>
      <vt:lpstr>How to Save a Life with Naloxone </vt:lpstr>
      <vt:lpstr>A Community-Based Coalition</vt:lpstr>
      <vt:lpstr>Accidental overdose is the leading cause of death for residents under age 55 in Marin County</vt:lpstr>
      <vt:lpstr>Naloxone Reverses an Opioid Overdose</vt:lpstr>
      <vt:lpstr>You Can Save a Life with Naloxone</vt:lpstr>
      <vt:lpstr>Recognize the Signs of an Overdose </vt:lpstr>
      <vt:lpstr>Call 9-1-1</vt:lpstr>
      <vt:lpstr>Give Naloxone Nasal Spray</vt:lpstr>
      <vt:lpstr>Provide Aftercare</vt:lpstr>
      <vt:lpstr>Provide Rescue Breathing</vt:lpstr>
      <vt:lpstr>Remember the Most Important Steps!</vt:lpstr>
      <vt:lpstr>Naloxone is Available Over the Counter </vt:lpstr>
      <vt:lpstr>Resources at ODFreeMarin.org</vt:lpstr>
      <vt:lpstr>You Can Save a Life with Naloxone</vt:lpstr>
      <vt:lpstr>FAQ</vt:lpstr>
      <vt:lpstr>Do I need to call 9-1-1 if naloxone revives the overdosing person? </vt:lpstr>
      <vt:lpstr>Am I protected from liability if I call 9-1-1 to report an overdose?</vt:lpstr>
      <vt:lpstr>Can I use Naloxone on myself?</vt:lpstr>
      <vt:lpstr>​Does Naloxone have side effects?</vt:lpstr>
      <vt:lpstr>How long does Naloxone stay in your body?</vt:lpstr>
      <vt:lpstr>Does Naloxone expire?</vt:lpstr>
      <vt:lpstr>Opioids are a Highly Addictive Class of Drugs </vt:lpstr>
      <vt:lpstr>Fentanyl: “One Pill Can Kill”</vt:lpstr>
      <vt:lpstr>Opioid Overdose Affects Breathing</vt:lpstr>
      <vt:lpstr>Naloxone  is an Opioid Antagonist </vt:lpstr>
      <vt:lpstr>The Three Waves of Opioid Overdose Deaths</vt:lpstr>
      <vt:lpstr>Who is at Risk of an Opioid Overdose?</vt:lpstr>
      <vt:lpstr>You Can Prevent an Opioid Overdose</vt:lpstr>
      <vt:lpstr>Tranq is an Emerging Threat in Marin </vt:lpstr>
      <vt:lpstr>Data-Driven Strategies Prevent Overdoses</vt:lpstr>
      <vt:lpstr>Hey Marin, Where’s The Fentanyl? </vt:lpstr>
      <vt:lpstr>Opioid Overdose Risk Factors </vt:lpstr>
      <vt:lpstr>Lower Your Risk of an Opioid Overdose</vt:lpstr>
      <vt:lpstr>Fentanyl Test Strips Help Prevent Overdoses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 County  COVID-19 Update</dc:title>
  <dc:creator/>
  <cp:lastModifiedBy>Stefhanie Gallegos</cp:lastModifiedBy>
  <cp:revision>59</cp:revision>
  <dcterms:created xsi:type="dcterms:W3CDTF">2021-02-23T00:17:46Z</dcterms:created>
  <dcterms:modified xsi:type="dcterms:W3CDTF">2024-12-30T07:29:50Z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0x010100F199EF2558B57E4B91AFD9126FCD69AA</vt:lpwstr>
  </property>
  <property fmtid="{D5CDD505-2E9C-101B-9397-08002B2CF9AE}" pid="3" name="MediaServiceImageTags">
    <vt:lpwstr/>
  </property>
</Properties>
</file>