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39"/>
  </p:notesMasterIdLst>
  <p:handoutMasterIdLst>
    <p:handoutMasterId r:id="rId40"/>
  </p:handoutMasterIdLst>
  <p:sldIdLst>
    <p:sldId id="256" r:id="rId5"/>
    <p:sldId id="313" r:id="rId6"/>
    <p:sldId id="299" r:id="rId7"/>
    <p:sldId id="263" r:id="rId8"/>
    <p:sldId id="264" r:id="rId9"/>
    <p:sldId id="265" r:id="rId10"/>
    <p:sldId id="300" r:id="rId11"/>
    <p:sldId id="302" r:id="rId12"/>
    <p:sldId id="268" r:id="rId13"/>
    <p:sldId id="269" r:id="rId14"/>
    <p:sldId id="301" r:id="rId15"/>
    <p:sldId id="311" r:id="rId16"/>
    <p:sldId id="308" r:id="rId17"/>
    <p:sldId id="278" r:id="rId18"/>
    <p:sldId id="270" r:id="rId19"/>
    <p:sldId id="275" r:id="rId20"/>
    <p:sldId id="276" r:id="rId21"/>
    <p:sldId id="272" r:id="rId22"/>
    <p:sldId id="271" r:id="rId23"/>
    <p:sldId id="273" r:id="rId24"/>
    <p:sldId id="274" r:id="rId25"/>
    <p:sldId id="304" r:id="rId26"/>
    <p:sldId id="262" r:id="rId27"/>
    <p:sldId id="282" r:id="rId28"/>
    <p:sldId id="280" r:id="rId29"/>
    <p:sldId id="317" r:id="rId30"/>
    <p:sldId id="281" r:id="rId31"/>
    <p:sldId id="279" r:id="rId32"/>
    <p:sldId id="286" r:id="rId33"/>
    <p:sldId id="305" r:id="rId34"/>
    <p:sldId id="287" r:id="rId35"/>
    <p:sldId id="283" r:id="rId36"/>
    <p:sldId id="284" r:id="rId37"/>
    <p:sldId id="285" r:id="rId3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apacitación de NARCAN®" id="{23045093-3162-459D-97E9-B67AE98E307E}">
          <p14:sldIdLst>
            <p14:sldId id="256"/>
            <p14:sldId id="313"/>
            <p14:sldId id="299"/>
            <p14:sldId id="263"/>
            <p14:sldId id="264"/>
            <p14:sldId id="265"/>
            <p14:sldId id="300"/>
            <p14:sldId id="302"/>
            <p14:sldId id="268"/>
            <p14:sldId id="269"/>
            <p14:sldId id="301"/>
            <p14:sldId id="311"/>
            <p14:sldId id="308"/>
            <p14:sldId id="278"/>
          </p14:sldIdLst>
        </p14:section>
        <p14:section name="Preguntas mas frecuentes sobre NARCAN®" id="{C96D0B0B-206B-4942-AF2E-C37C7F4BDBB8}">
          <p14:sldIdLst>
            <p14:sldId id="270"/>
            <p14:sldId id="275"/>
            <p14:sldId id="276"/>
            <p14:sldId id="272"/>
            <p14:sldId id="271"/>
            <p14:sldId id="273"/>
            <p14:sldId id="274"/>
          </p14:sldIdLst>
        </p14:section>
        <p14:section name="Datos basicos sobre opiodes" id="{F09C640B-E57A-4F5E-92B9-BA2A7D81368B}">
          <p14:sldIdLst>
            <p14:sldId id="304"/>
            <p14:sldId id="262"/>
            <p14:sldId id="282"/>
            <p14:sldId id="280"/>
            <p14:sldId id="317"/>
            <p14:sldId id="281"/>
            <p14:sldId id="279"/>
          </p14:sldIdLst>
        </p14:section>
        <p14:section name="Xylacina" id="{8FAB47F8-F90B-48C9-9306-4DFEE1DF7677}">
          <p14:sldIdLst>
            <p14:sldId id="286"/>
          </p14:sldIdLst>
        </p14:section>
        <p14:section name="Nuestras estrategias" id="{504B07CA-09BC-49E2-8AB6-18D2C78E71E2}">
          <p14:sldIdLst>
            <p14:sldId id="305"/>
            <p14:sldId id="287"/>
          </p14:sldIdLst>
        </p14:section>
        <p14:section name="Reducción de daños" id="{C3F96027-8772-4E3A-89B2-DDC7F74FCD03}">
          <p14:sldIdLst>
            <p14:sldId id="283"/>
            <p14:sldId id="284"/>
            <p14:sldId id="2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525"/>
    <a:srgbClr val="D2D625"/>
    <a:srgbClr val="0B194C"/>
    <a:srgbClr val="F39329"/>
    <a:srgbClr val="263238"/>
    <a:srgbClr val="EA641B"/>
    <a:srgbClr val="14759C"/>
    <a:srgbClr val="253D8C"/>
    <a:srgbClr val="57257D"/>
    <a:srgbClr val="CDEB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3ED5CF-ACCB-4D85-9EEB-72028DBAC0C9}" v="1014" dt="2024-03-29T00:06:35.6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41" autoAdjust="0"/>
    <p:restoredTop sz="65100" autoAdjust="0"/>
  </p:normalViewPr>
  <p:slideViewPr>
    <p:cSldViewPr snapToGrid="0">
      <p:cViewPr varScale="1">
        <p:scale>
          <a:sx n="74" d="100"/>
          <a:sy n="74" d="100"/>
        </p:scale>
        <p:origin x="1530" y="66"/>
      </p:cViewPr>
      <p:guideLst>
        <p:guide orient="horz" pos="2160"/>
        <p:guide pos="3840"/>
      </p:guideLst>
    </p:cSldViewPr>
  </p:slideViewPr>
  <p:outlineViewPr>
    <p:cViewPr>
      <p:scale>
        <a:sx n="33" d="100"/>
        <a:sy n="33" d="100"/>
      </p:scale>
      <p:origin x="0" y="-15264"/>
    </p:cViewPr>
  </p:outlineViewPr>
  <p:notesTextViewPr>
    <p:cViewPr>
      <p:scale>
        <a:sx n="3" d="2"/>
        <a:sy n="3" d="2"/>
      </p:scale>
      <p:origin x="0" y="0"/>
    </p:cViewPr>
  </p:notesTextViewPr>
  <p:sorterViewPr>
    <p:cViewPr varScale="1">
      <p:scale>
        <a:sx n="1" d="1"/>
        <a:sy n="1" d="1"/>
      </p:scale>
      <p:origin x="0" y="-10056"/>
    </p:cViewPr>
  </p:sorterViewPr>
  <p:notesViewPr>
    <p:cSldViewPr snapToGrid="0">
      <p:cViewPr varScale="1">
        <p:scale>
          <a:sx n="48" d="100"/>
          <a:sy n="48" d="100"/>
        </p:scale>
        <p:origin x="2684"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hanie Gallegos" userId="d384ff44-b0e6-49a8-b312-d2b81bb85e35" providerId="ADAL" clId="{BE3ED5CF-ACCB-4D85-9EEB-72028DBAC0C9}"/>
    <pc:docChg chg="undo redo custSel addSld delSld modSld modSection">
      <pc:chgData name="Stefhanie Gallegos" userId="d384ff44-b0e6-49a8-b312-d2b81bb85e35" providerId="ADAL" clId="{BE3ED5CF-ACCB-4D85-9EEB-72028DBAC0C9}" dt="2024-03-29T00:08:26.145" v="2100" actId="113"/>
      <pc:docMkLst>
        <pc:docMk/>
      </pc:docMkLst>
      <pc:sldChg chg="addSp delSp modSp del mod modAnim modNotes">
        <pc:chgData name="Stefhanie Gallegos" userId="d384ff44-b0e6-49a8-b312-d2b81bb85e35" providerId="ADAL" clId="{BE3ED5CF-ACCB-4D85-9EEB-72028DBAC0C9}" dt="2024-03-28T01:30:38.717" v="1596" actId="47"/>
        <pc:sldMkLst>
          <pc:docMk/>
          <pc:sldMk cId="1836002878" sldId="259"/>
        </pc:sldMkLst>
        <pc:spChg chg="mod">
          <ac:chgData name="Stefhanie Gallegos" userId="d384ff44-b0e6-49a8-b312-d2b81bb85e35" providerId="ADAL" clId="{BE3ED5CF-ACCB-4D85-9EEB-72028DBAC0C9}" dt="2024-03-28T01:22:27.551" v="1553" actId="13926"/>
          <ac:spMkLst>
            <pc:docMk/>
            <pc:sldMk cId="1836002878" sldId="259"/>
            <ac:spMk id="2" creationId="{99F0AF28-68BB-44AC-8348-488EC1CE5339}"/>
          </ac:spMkLst>
        </pc:spChg>
        <pc:spChg chg="del">
          <ac:chgData name="Stefhanie Gallegos" userId="d384ff44-b0e6-49a8-b312-d2b81bb85e35" providerId="ADAL" clId="{BE3ED5CF-ACCB-4D85-9EEB-72028DBAC0C9}" dt="2024-03-28T01:20:21.208" v="1526" actId="478"/>
          <ac:spMkLst>
            <pc:docMk/>
            <pc:sldMk cId="1836002878" sldId="259"/>
            <ac:spMk id="5" creationId="{00000000-0000-0000-0000-000000000000}"/>
          </ac:spMkLst>
        </pc:spChg>
        <pc:spChg chg="add del">
          <ac:chgData name="Stefhanie Gallegos" userId="d384ff44-b0e6-49a8-b312-d2b81bb85e35" providerId="ADAL" clId="{BE3ED5CF-ACCB-4D85-9EEB-72028DBAC0C9}" dt="2024-03-28T01:21:21.527" v="1546" actId="478"/>
          <ac:spMkLst>
            <pc:docMk/>
            <pc:sldMk cId="1836002878" sldId="259"/>
            <ac:spMk id="6" creationId="{00000000-0000-0000-0000-000000000000}"/>
          </ac:spMkLst>
        </pc:spChg>
        <pc:spChg chg="del">
          <ac:chgData name="Stefhanie Gallegos" userId="d384ff44-b0e6-49a8-b312-d2b81bb85e35" providerId="ADAL" clId="{BE3ED5CF-ACCB-4D85-9EEB-72028DBAC0C9}" dt="2024-03-28T01:20:25.742" v="1527" actId="478"/>
          <ac:spMkLst>
            <pc:docMk/>
            <pc:sldMk cId="1836002878" sldId="259"/>
            <ac:spMk id="7" creationId="{00000000-0000-0000-0000-000000000000}"/>
          </ac:spMkLst>
        </pc:spChg>
        <pc:spChg chg="add del mod">
          <ac:chgData name="Stefhanie Gallegos" userId="d384ff44-b0e6-49a8-b312-d2b81bb85e35" providerId="ADAL" clId="{BE3ED5CF-ACCB-4D85-9EEB-72028DBAC0C9}" dt="2024-03-28T01:21:18.872" v="1545" actId="478"/>
          <ac:spMkLst>
            <pc:docMk/>
            <pc:sldMk cId="1836002878" sldId="259"/>
            <ac:spMk id="8" creationId="{00000000-0000-0000-0000-000000000000}"/>
          </ac:spMkLst>
        </pc:spChg>
        <pc:spChg chg="del">
          <ac:chgData name="Stefhanie Gallegos" userId="d384ff44-b0e6-49a8-b312-d2b81bb85e35" providerId="ADAL" clId="{BE3ED5CF-ACCB-4D85-9EEB-72028DBAC0C9}" dt="2024-03-28T01:20:25.742" v="1527" actId="478"/>
          <ac:spMkLst>
            <pc:docMk/>
            <pc:sldMk cId="1836002878" sldId="259"/>
            <ac:spMk id="9" creationId="{00000000-0000-0000-0000-000000000000}"/>
          </ac:spMkLst>
        </pc:spChg>
        <pc:spChg chg="del mod">
          <ac:chgData name="Stefhanie Gallegos" userId="d384ff44-b0e6-49a8-b312-d2b81bb85e35" providerId="ADAL" clId="{BE3ED5CF-ACCB-4D85-9EEB-72028DBAC0C9}" dt="2024-03-28T01:20:32.474" v="1531" actId="478"/>
          <ac:spMkLst>
            <pc:docMk/>
            <pc:sldMk cId="1836002878" sldId="259"/>
            <ac:spMk id="10" creationId="{00000000-0000-0000-0000-000000000000}"/>
          </ac:spMkLst>
        </pc:spChg>
        <pc:spChg chg="del">
          <ac:chgData name="Stefhanie Gallegos" userId="d384ff44-b0e6-49a8-b312-d2b81bb85e35" providerId="ADAL" clId="{BE3ED5CF-ACCB-4D85-9EEB-72028DBAC0C9}" dt="2024-03-28T01:20:25.742" v="1527" actId="478"/>
          <ac:spMkLst>
            <pc:docMk/>
            <pc:sldMk cId="1836002878" sldId="259"/>
            <ac:spMk id="12" creationId="{00000000-0000-0000-0000-000000000000}"/>
          </ac:spMkLst>
        </pc:spChg>
        <pc:spChg chg="del mod">
          <ac:chgData name="Stefhanie Gallegos" userId="d384ff44-b0e6-49a8-b312-d2b81bb85e35" providerId="ADAL" clId="{BE3ED5CF-ACCB-4D85-9EEB-72028DBAC0C9}" dt="2024-03-28T01:20:29.052" v="1529" actId="478"/>
          <ac:spMkLst>
            <pc:docMk/>
            <pc:sldMk cId="1836002878" sldId="259"/>
            <ac:spMk id="13" creationId="{00000000-0000-0000-0000-000000000000}"/>
          </ac:spMkLst>
        </pc:spChg>
        <pc:spChg chg="del">
          <ac:chgData name="Stefhanie Gallegos" userId="d384ff44-b0e6-49a8-b312-d2b81bb85e35" providerId="ADAL" clId="{BE3ED5CF-ACCB-4D85-9EEB-72028DBAC0C9}" dt="2024-03-28T01:20:25.742" v="1527" actId="478"/>
          <ac:spMkLst>
            <pc:docMk/>
            <pc:sldMk cId="1836002878" sldId="259"/>
            <ac:spMk id="14" creationId="{00000000-0000-0000-0000-000000000000}"/>
          </ac:spMkLst>
        </pc:spChg>
        <pc:graphicFrameChg chg="add mod">
          <ac:chgData name="Stefhanie Gallegos" userId="d384ff44-b0e6-49a8-b312-d2b81bb85e35" providerId="ADAL" clId="{BE3ED5CF-ACCB-4D85-9EEB-72028DBAC0C9}" dt="2024-03-28T01:25:56.990" v="1593"/>
          <ac:graphicFrameMkLst>
            <pc:docMk/>
            <pc:sldMk cId="1836002878" sldId="259"/>
            <ac:graphicFrameMk id="11" creationId="{006E8CC7-6CA5-1A10-C83E-5D62BF910431}"/>
          </ac:graphicFrameMkLst>
        </pc:graphicFrameChg>
        <pc:picChg chg="add del mod">
          <ac:chgData name="Stefhanie Gallegos" userId="d384ff44-b0e6-49a8-b312-d2b81bb85e35" providerId="ADAL" clId="{BE3ED5CF-ACCB-4D85-9EEB-72028DBAC0C9}" dt="2024-03-28T01:21:02.730" v="1539"/>
          <ac:picMkLst>
            <pc:docMk/>
            <pc:sldMk cId="1836002878" sldId="259"/>
            <ac:picMk id="4" creationId="{C2D43949-18EB-3BD7-9079-17004EAA4A33}"/>
          </ac:picMkLst>
        </pc:picChg>
      </pc:sldChg>
      <pc:sldChg chg="addSp modSp mod modAnim modNotes">
        <pc:chgData name="Stefhanie Gallegos" userId="d384ff44-b0e6-49a8-b312-d2b81bb85e35" providerId="ADAL" clId="{BE3ED5CF-ACCB-4D85-9EEB-72028DBAC0C9}" dt="2024-03-28T23:03:50.234" v="1897" actId="1076"/>
        <pc:sldMkLst>
          <pc:docMk/>
          <pc:sldMk cId="3170567089" sldId="262"/>
        </pc:sldMkLst>
        <pc:spChg chg="add mod">
          <ac:chgData name="Stefhanie Gallegos" userId="d384ff44-b0e6-49a8-b312-d2b81bb85e35" providerId="ADAL" clId="{BE3ED5CF-ACCB-4D85-9EEB-72028DBAC0C9}" dt="2024-03-28T23:03:50.234" v="1897" actId="1076"/>
          <ac:spMkLst>
            <pc:docMk/>
            <pc:sldMk cId="3170567089" sldId="262"/>
            <ac:spMk id="2" creationId="{87BA459D-9BC1-248E-F68D-0643F6180156}"/>
          </ac:spMkLst>
        </pc:spChg>
        <pc:spChg chg="mod">
          <ac:chgData name="Stefhanie Gallegos" userId="d384ff44-b0e6-49a8-b312-d2b81bb85e35" providerId="ADAL" clId="{BE3ED5CF-ACCB-4D85-9EEB-72028DBAC0C9}" dt="2024-03-26T01:49:11.080" v="159" actId="20577"/>
          <ac:spMkLst>
            <pc:docMk/>
            <pc:sldMk cId="3170567089" sldId="262"/>
            <ac:spMk id="6" creationId="{90707BB6-21CD-C1E8-8BDE-23872ECA652B}"/>
          </ac:spMkLst>
        </pc:spChg>
        <pc:spChg chg="mod">
          <ac:chgData name="Stefhanie Gallegos" userId="d384ff44-b0e6-49a8-b312-d2b81bb85e35" providerId="ADAL" clId="{BE3ED5CF-ACCB-4D85-9EEB-72028DBAC0C9}" dt="2024-03-28T22:33:30.699" v="1888" actId="14100"/>
          <ac:spMkLst>
            <pc:docMk/>
            <pc:sldMk cId="3170567089" sldId="262"/>
            <ac:spMk id="7" creationId="{2535B8A1-0FD9-3CE9-4529-5406FCED1F5E}"/>
          </ac:spMkLst>
        </pc:spChg>
        <pc:picChg chg="mod">
          <ac:chgData name="Stefhanie Gallegos" userId="d384ff44-b0e6-49a8-b312-d2b81bb85e35" providerId="ADAL" clId="{BE3ED5CF-ACCB-4D85-9EEB-72028DBAC0C9}" dt="2024-03-28T22:33:33.466" v="1889" actId="1076"/>
          <ac:picMkLst>
            <pc:docMk/>
            <pc:sldMk cId="3170567089" sldId="262"/>
            <ac:picMk id="3" creationId="{9E56EE95-0D8F-E788-D71C-2962AE5DC5C5}"/>
          </ac:picMkLst>
        </pc:picChg>
      </pc:sldChg>
      <pc:sldChg chg="modSp mod modNotes modNotesTx">
        <pc:chgData name="Stefhanie Gallegos" userId="d384ff44-b0e6-49a8-b312-d2b81bb85e35" providerId="ADAL" clId="{BE3ED5CF-ACCB-4D85-9EEB-72028DBAC0C9}" dt="2024-03-28T17:42:27.527" v="1748" actId="20577"/>
        <pc:sldMkLst>
          <pc:docMk/>
          <pc:sldMk cId="2773667808" sldId="263"/>
        </pc:sldMkLst>
        <pc:spChg chg="mod">
          <ac:chgData name="Stefhanie Gallegos" userId="d384ff44-b0e6-49a8-b312-d2b81bb85e35" providerId="ADAL" clId="{BE3ED5CF-ACCB-4D85-9EEB-72028DBAC0C9}" dt="2024-03-26T17:20:56.716" v="274" actId="20577"/>
          <ac:spMkLst>
            <pc:docMk/>
            <pc:sldMk cId="2773667808" sldId="263"/>
            <ac:spMk id="2" creationId="{2369D5F3-671C-C41A-FA68-5D898A862DC1}"/>
          </ac:spMkLst>
        </pc:spChg>
        <pc:spChg chg="mod">
          <ac:chgData name="Stefhanie Gallegos" userId="d384ff44-b0e6-49a8-b312-d2b81bb85e35" providerId="ADAL" clId="{BE3ED5CF-ACCB-4D85-9EEB-72028DBAC0C9}" dt="2024-03-28T17:32:25.662" v="1727" actId="14100"/>
          <ac:spMkLst>
            <pc:docMk/>
            <pc:sldMk cId="2773667808" sldId="263"/>
            <ac:spMk id="3" creationId="{D056BC8A-FC3B-6726-7146-DDC4C59D038B}"/>
          </ac:spMkLst>
        </pc:spChg>
        <pc:picChg chg="mod">
          <ac:chgData name="Stefhanie Gallegos" userId="d384ff44-b0e6-49a8-b312-d2b81bb85e35" providerId="ADAL" clId="{BE3ED5CF-ACCB-4D85-9EEB-72028DBAC0C9}" dt="2024-03-28T17:32:45.538" v="1730" actId="1076"/>
          <ac:picMkLst>
            <pc:docMk/>
            <pc:sldMk cId="2773667808" sldId="263"/>
            <ac:picMk id="21" creationId="{05B71FB0-4AB3-B0A3-CF0C-8F5249F453A0}"/>
          </ac:picMkLst>
        </pc:picChg>
      </pc:sldChg>
      <pc:sldChg chg="addSp delSp modSp mod modAnim modNotes modNotesTx">
        <pc:chgData name="Stefhanie Gallegos" userId="d384ff44-b0e6-49a8-b312-d2b81bb85e35" providerId="ADAL" clId="{BE3ED5CF-ACCB-4D85-9EEB-72028DBAC0C9}" dt="2024-03-28T17:39:35.604" v="1744" actId="1076"/>
        <pc:sldMkLst>
          <pc:docMk/>
          <pc:sldMk cId="2346328113" sldId="264"/>
        </pc:sldMkLst>
        <pc:spChg chg="mod">
          <ac:chgData name="Stefhanie Gallegos" userId="d384ff44-b0e6-49a8-b312-d2b81bb85e35" providerId="ADAL" clId="{BE3ED5CF-ACCB-4D85-9EEB-72028DBAC0C9}" dt="2024-03-27T00:40:04.920" v="450" actId="404"/>
          <ac:spMkLst>
            <pc:docMk/>
            <pc:sldMk cId="2346328113" sldId="264"/>
            <ac:spMk id="5" creationId="{00000000-0000-0000-0000-000000000000}"/>
          </ac:spMkLst>
        </pc:spChg>
        <pc:spChg chg="add del mod">
          <ac:chgData name="Stefhanie Gallegos" userId="d384ff44-b0e6-49a8-b312-d2b81bb85e35" providerId="ADAL" clId="{BE3ED5CF-ACCB-4D85-9EEB-72028DBAC0C9}" dt="2024-03-26T17:35:36.815" v="306" actId="1076"/>
          <ac:spMkLst>
            <pc:docMk/>
            <pc:sldMk cId="2346328113" sldId="264"/>
            <ac:spMk id="6"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7"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8"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9"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10" creationId="{00000000-0000-0000-0000-000000000000}"/>
          </ac:spMkLst>
        </pc:spChg>
        <pc:spChg chg="mod">
          <ac:chgData name="Stefhanie Gallegos" userId="d384ff44-b0e6-49a8-b312-d2b81bb85e35" providerId="ADAL" clId="{BE3ED5CF-ACCB-4D85-9EEB-72028DBAC0C9}" dt="2024-03-27T00:53:27.235" v="518"/>
          <ac:spMkLst>
            <pc:docMk/>
            <pc:sldMk cId="2346328113" sldId="264"/>
            <ac:spMk id="11"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12"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13"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14"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15" creationId="{00000000-0000-0000-0000-000000000000}"/>
          </ac:spMkLst>
        </pc:spChg>
        <pc:spChg chg="add mod">
          <ac:chgData name="Stefhanie Gallegos" userId="d384ff44-b0e6-49a8-b312-d2b81bb85e35" providerId="ADAL" clId="{BE3ED5CF-ACCB-4D85-9EEB-72028DBAC0C9}" dt="2024-03-27T00:56:05.409" v="523"/>
          <ac:spMkLst>
            <pc:docMk/>
            <pc:sldMk cId="2346328113" sldId="264"/>
            <ac:spMk id="21" creationId="{4272E28B-7CC9-2CC0-7509-495F83BCD40C}"/>
          </ac:spMkLst>
        </pc:spChg>
        <pc:spChg chg="add mod">
          <ac:chgData name="Stefhanie Gallegos" userId="d384ff44-b0e6-49a8-b312-d2b81bb85e35" providerId="ADAL" clId="{BE3ED5CF-ACCB-4D85-9EEB-72028DBAC0C9}" dt="2024-03-27T00:56:05.409" v="523"/>
          <ac:spMkLst>
            <pc:docMk/>
            <pc:sldMk cId="2346328113" sldId="264"/>
            <ac:spMk id="22" creationId="{21E685B8-DE2F-3FDD-C01D-43D5FD7D09D7}"/>
          </ac:spMkLst>
        </pc:spChg>
        <pc:grpChg chg="add del mod">
          <ac:chgData name="Stefhanie Gallegos" userId="d384ff44-b0e6-49a8-b312-d2b81bb85e35" providerId="ADAL" clId="{BE3ED5CF-ACCB-4D85-9EEB-72028DBAC0C9}" dt="2024-03-27T00:55:43.059" v="521" actId="478"/>
          <ac:grpSpMkLst>
            <pc:docMk/>
            <pc:sldMk cId="2346328113" sldId="264"/>
            <ac:grpSpMk id="3" creationId="{00000000-0000-0000-0000-000000000000}"/>
          </ac:grpSpMkLst>
        </pc:grpChg>
        <pc:grpChg chg="add mod">
          <ac:chgData name="Stefhanie Gallegos" userId="d384ff44-b0e6-49a8-b312-d2b81bb85e35" providerId="ADAL" clId="{BE3ED5CF-ACCB-4D85-9EEB-72028DBAC0C9}" dt="2024-03-27T00:56:05.409" v="523"/>
          <ac:grpSpMkLst>
            <pc:docMk/>
            <pc:sldMk cId="2346328113" sldId="264"/>
            <ac:grpSpMk id="20" creationId="{E5448289-047E-4625-F6B3-85DFE44C8828}"/>
          </ac:grpSpMkLst>
        </pc:grpChg>
        <pc:graphicFrameChg chg="add del mod">
          <ac:chgData name="Stefhanie Gallegos" userId="d384ff44-b0e6-49a8-b312-d2b81bb85e35" providerId="ADAL" clId="{BE3ED5CF-ACCB-4D85-9EEB-72028DBAC0C9}" dt="2024-03-26T17:39:51.214" v="320"/>
          <ac:graphicFrameMkLst>
            <pc:docMk/>
            <pc:sldMk cId="2346328113" sldId="264"/>
            <ac:graphicFrameMk id="19" creationId="{69AB5152-75A1-DE07-4580-B8C59AD8E4A6}"/>
          </ac:graphicFrameMkLst>
        </pc:graphicFrameChg>
        <pc:graphicFrameChg chg="add mod">
          <ac:chgData name="Stefhanie Gallegos" userId="d384ff44-b0e6-49a8-b312-d2b81bb85e35" providerId="ADAL" clId="{BE3ED5CF-ACCB-4D85-9EEB-72028DBAC0C9}" dt="2024-03-28T17:39:35.604" v="1744" actId="1076"/>
          <ac:graphicFrameMkLst>
            <pc:docMk/>
            <pc:sldMk cId="2346328113" sldId="264"/>
            <ac:graphicFrameMk id="24" creationId="{6F087EFE-76FA-D16B-7E8E-0C722BACD678}"/>
          </ac:graphicFrameMkLst>
        </pc:graphicFrameChg>
        <pc:picChg chg="add del mod">
          <ac:chgData name="Stefhanie Gallegos" userId="d384ff44-b0e6-49a8-b312-d2b81bb85e35" providerId="ADAL" clId="{BE3ED5CF-ACCB-4D85-9EEB-72028DBAC0C9}" dt="2024-03-26T02:08:27.755" v="263"/>
          <ac:picMkLst>
            <pc:docMk/>
            <pc:sldMk cId="2346328113" sldId="264"/>
            <ac:picMk id="16" creationId="{00521422-30D3-8B4E-A927-077709B17BA1}"/>
          </ac:picMkLst>
        </pc:picChg>
        <pc:picChg chg="add del mod">
          <ac:chgData name="Stefhanie Gallegos" userId="d384ff44-b0e6-49a8-b312-d2b81bb85e35" providerId="ADAL" clId="{BE3ED5CF-ACCB-4D85-9EEB-72028DBAC0C9}" dt="2024-03-26T02:08:50.748" v="268"/>
          <ac:picMkLst>
            <pc:docMk/>
            <pc:sldMk cId="2346328113" sldId="264"/>
            <ac:picMk id="17" creationId="{F136DCC1-3A4B-2B04-BC68-24D904663D7D}"/>
          </ac:picMkLst>
        </pc:picChg>
        <pc:picChg chg="add del">
          <ac:chgData name="Stefhanie Gallegos" userId="d384ff44-b0e6-49a8-b312-d2b81bb85e35" providerId="ADAL" clId="{BE3ED5CF-ACCB-4D85-9EEB-72028DBAC0C9}" dt="2024-03-26T17:36:34.609" v="310"/>
          <ac:picMkLst>
            <pc:docMk/>
            <pc:sldMk cId="2346328113" sldId="264"/>
            <ac:picMk id="18" creationId="{033B10EA-7BCC-724E-D650-598F0518F359}"/>
          </ac:picMkLst>
        </pc:picChg>
        <pc:picChg chg="add del">
          <ac:chgData name="Stefhanie Gallegos" userId="d384ff44-b0e6-49a8-b312-d2b81bb85e35" providerId="ADAL" clId="{BE3ED5CF-ACCB-4D85-9EEB-72028DBAC0C9}" dt="2024-03-27T00:56:13.945" v="525"/>
          <ac:picMkLst>
            <pc:docMk/>
            <pc:sldMk cId="2346328113" sldId="264"/>
            <ac:picMk id="23" creationId="{FBD08E97-03F8-A90B-9560-1192747A3FAC}"/>
          </ac:picMkLst>
        </pc:picChg>
      </pc:sldChg>
      <pc:sldChg chg="addSp delSp modSp mod setBg modNotes">
        <pc:chgData name="Stefhanie Gallegos" userId="d384ff44-b0e6-49a8-b312-d2b81bb85e35" providerId="ADAL" clId="{BE3ED5CF-ACCB-4D85-9EEB-72028DBAC0C9}" dt="2024-03-28T19:52:51.491" v="1768" actId="1076"/>
        <pc:sldMkLst>
          <pc:docMk/>
          <pc:sldMk cId="1033890513" sldId="265"/>
        </pc:sldMkLst>
        <pc:spChg chg="mod">
          <ac:chgData name="Stefhanie Gallegos" userId="d384ff44-b0e6-49a8-b312-d2b81bb85e35" providerId="ADAL" clId="{BE3ED5CF-ACCB-4D85-9EEB-72028DBAC0C9}" dt="2024-03-26T01:21:37.814" v="7" actId="26606"/>
          <ac:spMkLst>
            <pc:docMk/>
            <pc:sldMk cId="1033890513" sldId="265"/>
            <ac:spMk id="2" creationId="{DD565470-DD07-E562-2421-2B18562EDF76}"/>
          </ac:spMkLst>
        </pc:spChg>
        <pc:spChg chg="mod ord">
          <ac:chgData name="Stefhanie Gallegos" userId="d384ff44-b0e6-49a8-b312-d2b81bb85e35" providerId="ADAL" clId="{BE3ED5CF-ACCB-4D85-9EEB-72028DBAC0C9}" dt="2024-03-26T01:21:37.814" v="7" actId="26606"/>
          <ac:spMkLst>
            <pc:docMk/>
            <pc:sldMk cId="1033890513" sldId="265"/>
            <ac:spMk id="4" creationId="{C2C06BF4-8639-B070-364B-CFB255DF4E7A}"/>
          </ac:spMkLst>
        </pc:spChg>
        <pc:spChg chg="mod">
          <ac:chgData name="Stefhanie Gallegos" userId="d384ff44-b0e6-49a8-b312-d2b81bb85e35" providerId="ADAL" clId="{BE3ED5CF-ACCB-4D85-9EEB-72028DBAC0C9}" dt="2024-03-28T19:52:44.215" v="1765" actId="14100"/>
          <ac:spMkLst>
            <pc:docMk/>
            <pc:sldMk cId="1033890513" sldId="265"/>
            <ac:spMk id="126" creationId="{50C84F95-C46C-9E61-F255-5D1ED4C8977B}"/>
          </ac:spMkLst>
        </pc:spChg>
        <pc:spChg chg="add del">
          <ac:chgData name="Stefhanie Gallegos" userId="d384ff44-b0e6-49a8-b312-d2b81bb85e35" providerId="ADAL" clId="{BE3ED5CF-ACCB-4D85-9EEB-72028DBAC0C9}" dt="2024-03-26T01:21:37.814" v="7" actId="26606"/>
          <ac:spMkLst>
            <pc:docMk/>
            <pc:sldMk cId="1033890513" sldId="265"/>
            <ac:spMk id="131" creationId="{F13C74B1-5B17-4795-BED0-7140497B445A}"/>
          </ac:spMkLst>
        </pc:spChg>
        <pc:spChg chg="add del">
          <ac:chgData name="Stefhanie Gallegos" userId="d384ff44-b0e6-49a8-b312-d2b81bb85e35" providerId="ADAL" clId="{BE3ED5CF-ACCB-4D85-9EEB-72028DBAC0C9}" dt="2024-03-26T01:21:37.814" v="7" actId="26606"/>
          <ac:spMkLst>
            <pc:docMk/>
            <pc:sldMk cId="1033890513" sldId="265"/>
            <ac:spMk id="133" creationId="{D4974D33-8DC5-464E-8C6D-BE58F0669C17}"/>
          </ac:spMkLst>
        </pc:spChg>
        <pc:picChg chg="add mod">
          <ac:chgData name="Stefhanie Gallegos" userId="d384ff44-b0e6-49a8-b312-d2b81bb85e35" providerId="ADAL" clId="{BE3ED5CF-ACCB-4D85-9EEB-72028DBAC0C9}" dt="2024-03-28T19:52:51.491" v="1768" actId="1076"/>
          <ac:picMkLst>
            <pc:docMk/>
            <pc:sldMk cId="1033890513" sldId="265"/>
            <ac:picMk id="3" creationId="{7AE7537A-1E5C-9EB8-5AEC-3DB7C5114B3E}"/>
          </ac:picMkLst>
        </pc:picChg>
        <pc:picChg chg="del">
          <ac:chgData name="Stefhanie Gallegos" userId="d384ff44-b0e6-49a8-b312-d2b81bb85e35" providerId="ADAL" clId="{BE3ED5CF-ACCB-4D85-9EEB-72028DBAC0C9}" dt="2024-03-26T01:14:55.510" v="0" actId="478"/>
          <ac:picMkLst>
            <pc:docMk/>
            <pc:sldMk cId="1033890513" sldId="265"/>
            <ac:picMk id="14" creationId="{D90C9AB8-447C-3C47-C8AC-7390049E84CA}"/>
          </ac:picMkLst>
        </pc:picChg>
      </pc:sldChg>
      <pc:sldChg chg="modSp mod modNotes modNotesTx">
        <pc:chgData name="Stefhanie Gallegos" userId="d384ff44-b0e6-49a8-b312-d2b81bb85e35" providerId="ADAL" clId="{BE3ED5CF-ACCB-4D85-9EEB-72028DBAC0C9}" dt="2024-03-28T21:21:18.382" v="1782" actId="403"/>
        <pc:sldMkLst>
          <pc:docMk/>
          <pc:sldMk cId="604817005" sldId="268"/>
        </pc:sldMkLst>
        <pc:spChg chg="mod">
          <ac:chgData name="Stefhanie Gallegos" userId="d384ff44-b0e6-49a8-b312-d2b81bb85e35" providerId="ADAL" clId="{BE3ED5CF-ACCB-4D85-9EEB-72028DBAC0C9}" dt="2024-03-28T21:21:18.382" v="1782" actId="403"/>
          <ac:spMkLst>
            <pc:docMk/>
            <pc:sldMk cId="604817005" sldId="268"/>
            <ac:spMk id="5" creationId="{40691BC9-A988-59F1-97BD-807676E8420D}"/>
          </ac:spMkLst>
        </pc:spChg>
      </pc:sldChg>
      <pc:sldChg chg="addSp delSp modSp mod modNotesTx">
        <pc:chgData name="Stefhanie Gallegos" userId="d384ff44-b0e6-49a8-b312-d2b81bb85e35" providerId="ADAL" clId="{BE3ED5CF-ACCB-4D85-9EEB-72028DBAC0C9}" dt="2024-03-28T21:23:36.283" v="1784" actId="1076"/>
        <pc:sldMkLst>
          <pc:docMk/>
          <pc:sldMk cId="3462871441" sldId="269"/>
        </pc:sldMkLst>
        <pc:spChg chg="mod">
          <ac:chgData name="Stefhanie Gallegos" userId="d384ff44-b0e6-49a8-b312-d2b81bb85e35" providerId="ADAL" clId="{BE3ED5CF-ACCB-4D85-9EEB-72028DBAC0C9}" dt="2024-03-27T20:12:59.602" v="543" actId="5793"/>
          <ac:spMkLst>
            <pc:docMk/>
            <pc:sldMk cId="3462871441" sldId="269"/>
            <ac:spMk id="2" creationId="{EAD8222A-0188-6F39-2EE9-6786A18D68B5}"/>
          </ac:spMkLst>
        </pc:spChg>
        <pc:spChg chg="mod">
          <ac:chgData name="Stefhanie Gallegos" userId="d384ff44-b0e6-49a8-b312-d2b81bb85e35" providerId="ADAL" clId="{BE3ED5CF-ACCB-4D85-9EEB-72028DBAC0C9}" dt="2024-03-28T21:23:36.283" v="1784" actId="1076"/>
          <ac:spMkLst>
            <pc:docMk/>
            <pc:sldMk cId="3462871441" sldId="269"/>
            <ac:spMk id="3" creationId="{85727EEC-5942-57AD-3F96-6C9664BB5652}"/>
          </ac:spMkLst>
        </pc:spChg>
        <pc:picChg chg="add del mod">
          <ac:chgData name="Stefhanie Gallegos" userId="d384ff44-b0e6-49a8-b312-d2b81bb85e35" providerId="ADAL" clId="{BE3ED5CF-ACCB-4D85-9EEB-72028DBAC0C9}" dt="2024-03-26T01:31:02.599" v="52"/>
          <ac:picMkLst>
            <pc:docMk/>
            <pc:sldMk cId="3462871441" sldId="269"/>
            <ac:picMk id="5" creationId="{80C57683-0DBB-FE7E-CE0B-55A100A75A47}"/>
          </ac:picMkLst>
        </pc:picChg>
        <pc:picChg chg="add mod">
          <ac:chgData name="Stefhanie Gallegos" userId="d384ff44-b0e6-49a8-b312-d2b81bb85e35" providerId="ADAL" clId="{BE3ED5CF-ACCB-4D85-9EEB-72028DBAC0C9}" dt="2024-03-27T22:43:39.925" v="980" actId="1076"/>
          <ac:picMkLst>
            <pc:docMk/>
            <pc:sldMk cId="3462871441" sldId="269"/>
            <ac:picMk id="6" creationId="{EE882B30-A686-87C9-3052-9D1E5D20BA9C}"/>
          </ac:picMkLst>
        </pc:picChg>
        <pc:picChg chg="del">
          <ac:chgData name="Stefhanie Gallegos" userId="d384ff44-b0e6-49a8-b312-d2b81bb85e35" providerId="ADAL" clId="{BE3ED5CF-ACCB-4D85-9EEB-72028DBAC0C9}" dt="2024-03-26T01:15:02.054" v="2" actId="478"/>
          <ac:picMkLst>
            <pc:docMk/>
            <pc:sldMk cId="3462871441" sldId="269"/>
            <ac:picMk id="15" creationId="{1D696512-0474-9FA1-F598-0864AFD478B8}"/>
          </ac:picMkLst>
        </pc:picChg>
      </pc:sldChg>
      <pc:sldChg chg="modNotesTx">
        <pc:chgData name="Stefhanie Gallegos" userId="d384ff44-b0e6-49a8-b312-d2b81bb85e35" providerId="ADAL" clId="{BE3ED5CF-ACCB-4D85-9EEB-72028DBAC0C9}" dt="2024-03-27T23:08:08.462" v="1210"/>
        <pc:sldMkLst>
          <pc:docMk/>
          <pc:sldMk cId="1543346800" sldId="270"/>
        </pc:sldMkLst>
      </pc:sldChg>
      <pc:sldChg chg="modNotes">
        <pc:chgData name="Stefhanie Gallegos" userId="d384ff44-b0e6-49a8-b312-d2b81bb85e35" providerId="ADAL" clId="{BE3ED5CF-ACCB-4D85-9EEB-72028DBAC0C9}" dt="2024-03-27T23:44:16.025" v="1307"/>
        <pc:sldMkLst>
          <pc:docMk/>
          <pc:sldMk cId="1933299587" sldId="271"/>
        </pc:sldMkLst>
      </pc:sldChg>
      <pc:sldChg chg="addSp modSp mod modAnim modNotes">
        <pc:chgData name="Stefhanie Gallegos" userId="d384ff44-b0e6-49a8-b312-d2b81bb85e35" providerId="ADAL" clId="{BE3ED5CF-ACCB-4D85-9EEB-72028DBAC0C9}" dt="2024-03-28T22:10:37.339" v="1852"/>
        <pc:sldMkLst>
          <pc:docMk/>
          <pc:sldMk cId="1219162497" sldId="272"/>
        </pc:sldMkLst>
        <pc:spChg chg="mod">
          <ac:chgData name="Stefhanie Gallegos" userId="d384ff44-b0e6-49a8-b312-d2b81bb85e35" providerId="ADAL" clId="{BE3ED5CF-ACCB-4D85-9EEB-72028DBAC0C9}" dt="2024-03-27T23:12:01.678" v="1218" actId="13926"/>
          <ac:spMkLst>
            <pc:docMk/>
            <pc:sldMk cId="1219162497" sldId="272"/>
            <ac:spMk id="2" creationId="{6634559A-E8D8-C039-F51E-21DE0EF88681}"/>
          </ac:spMkLst>
        </pc:spChg>
        <pc:spChg chg="mod">
          <ac:chgData name="Stefhanie Gallegos" userId="d384ff44-b0e6-49a8-b312-d2b81bb85e35" providerId="ADAL" clId="{BE3ED5CF-ACCB-4D85-9EEB-72028DBAC0C9}" dt="2024-03-27T23:11:04.714" v="1217" actId="13926"/>
          <ac:spMkLst>
            <pc:docMk/>
            <pc:sldMk cId="1219162497" sldId="272"/>
            <ac:spMk id="3" creationId="{AA39A44F-D084-BAC9-D3C1-E3BD74564E15}"/>
          </ac:spMkLst>
        </pc:spChg>
        <pc:spChg chg="add mod">
          <ac:chgData name="Stefhanie Gallegos" userId="d384ff44-b0e6-49a8-b312-d2b81bb85e35" providerId="ADAL" clId="{BE3ED5CF-ACCB-4D85-9EEB-72028DBAC0C9}" dt="2024-03-27T20:28:56.986" v="564" actId="1076"/>
          <ac:spMkLst>
            <pc:docMk/>
            <pc:sldMk cId="1219162497" sldId="272"/>
            <ac:spMk id="6" creationId="{0C94A758-59CB-7251-F539-331ACB5355A1}"/>
          </ac:spMkLst>
        </pc:spChg>
      </pc:sldChg>
      <pc:sldChg chg="modSp mod modAnim">
        <pc:chgData name="Stefhanie Gallegos" userId="d384ff44-b0e6-49a8-b312-d2b81bb85e35" providerId="ADAL" clId="{BE3ED5CF-ACCB-4D85-9EEB-72028DBAC0C9}" dt="2024-03-29T00:02:11.247" v="2086"/>
        <pc:sldMkLst>
          <pc:docMk/>
          <pc:sldMk cId="650501538" sldId="273"/>
        </pc:sldMkLst>
        <pc:spChg chg="mod">
          <ac:chgData name="Stefhanie Gallegos" userId="d384ff44-b0e6-49a8-b312-d2b81bb85e35" providerId="ADAL" clId="{BE3ED5CF-ACCB-4D85-9EEB-72028DBAC0C9}" dt="2024-03-28T22:10:54.371" v="1855"/>
          <ac:spMkLst>
            <pc:docMk/>
            <pc:sldMk cId="650501538" sldId="273"/>
            <ac:spMk id="3" creationId="{B195DF18-00CF-9C1A-8B02-50509448D94D}"/>
          </ac:spMkLst>
        </pc:spChg>
      </pc:sldChg>
      <pc:sldChg chg="addSp modSp mod modAnim">
        <pc:chgData name="Stefhanie Gallegos" userId="d384ff44-b0e6-49a8-b312-d2b81bb85e35" providerId="ADAL" clId="{BE3ED5CF-ACCB-4D85-9EEB-72028DBAC0C9}" dt="2024-03-28T22:12:38.060" v="1861"/>
        <pc:sldMkLst>
          <pc:docMk/>
          <pc:sldMk cId="2892174019" sldId="274"/>
        </pc:sldMkLst>
        <pc:spChg chg="mod">
          <ac:chgData name="Stefhanie Gallegos" userId="d384ff44-b0e6-49a8-b312-d2b81bb85e35" providerId="ADAL" clId="{BE3ED5CF-ACCB-4D85-9EEB-72028DBAC0C9}" dt="2024-03-28T22:12:00.722" v="1858" actId="27636"/>
          <ac:spMkLst>
            <pc:docMk/>
            <pc:sldMk cId="2892174019" sldId="274"/>
            <ac:spMk id="3" creationId="{9C512EDA-8458-33C1-29D0-86FEAF275A22}"/>
          </ac:spMkLst>
        </pc:spChg>
        <pc:grpChg chg="add mod">
          <ac:chgData name="Stefhanie Gallegos" userId="d384ff44-b0e6-49a8-b312-d2b81bb85e35" providerId="ADAL" clId="{BE3ED5CF-ACCB-4D85-9EEB-72028DBAC0C9}" dt="2024-03-27T20:31:46.113" v="569" actId="164"/>
          <ac:grpSpMkLst>
            <pc:docMk/>
            <pc:sldMk cId="2892174019" sldId="274"/>
            <ac:grpSpMk id="7" creationId="{5FF9FFB0-CB5B-287A-3FB5-2A0948F874ED}"/>
          </ac:grpSpMkLst>
        </pc:grpChg>
        <pc:picChg chg="mod">
          <ac:chgData name="Stefhanie Gallegos" userId="d384ff44-b0e6-49a8-b312-d2b81bb85e35" providerId="ADAL" clId="{BE3ED5CF-ACCB-4D85-9EEB-72028DBAC0C9}" dt="2024-03-27T20:31:46.113" v="569" actId="164"/>
          <ac:picMkLst>
            <pc:docMk/>
            <pc:sldMk cId="2892174019" sldId="274"/>
            <ac:picMk id="5" creationId="{05C64F88-06DD-2CA2-2808-DD256E565BCC}"/>
          </ac:picMkLst>
        </pc:picChg>
        <pc:picChg chg="add mod">
          <ac:chgData name="Stefhanie Gallegos" userId="d384ff44-b0e6-49a8-b312-d2b81bb85e35" providerId="ADAL" clId="{BE3ED5CF-ACCB-4D85-9EEB-72028DBAC0C9}" dt="2024-03-27T20:31:46.113" v="569" actId="164"/>
          <ac:picMkLst>
            <pc:docMk/>
            <pc:sldMk cId="2892174019" sldId="274"/>
            <ac:picMk id="6" creationId="{2A2D4D1B-26D0-6703-7DE3-193355F64833}"/>
          </ac:picMkLst>
        </pc:picChg>
      </pc:sldChg>
      <pc:sldChg chg="addSp modSp mod modAnim">
        <pc:chgData name="Stefhanie Gallegos" userId="d384ff44-b0e6-49a8-b312-d2b81bb85e35" providerId="ADAL" clId="{BE3ED5CF-ACCB-4D85-9EEB-72028DBAC0C9}" dt="2024-03-28T21:29:55.964" v="1826" actId="20577"/>
        <pc:sldMkLst>
          <pc:docMk/>
          <pc:sldMk cId="73843109" sldId="275"/>
        </pc:sldMkLst>
        <pc:spChg chg="mod">
          <ac:chgData name="Stefhanie Gallegos" userId="d384ff44-b0e6-49a8-b312-d2b81bb85e35" providerId="ADAL" clId="{BE3ED5CF-ACCB-4D85-9EEB-72028DBAC0C9}" dt="2024-03-27T23:08:30.159" v="1211" actId="13926"/>
          <ac:spMkLst>
            <pc:docMk/>
            <pc:sldMk cId="73843109" sldId="275"/>
            <ac:spMk id="2" creationId="{881D34B1-B778-AAF3-C0B7-77B0FC7080F2}"/>
          </ac:spMkLst>
        </pc:spChg>
        <pc:spChg chg="mod">
          <ac:chgData name="Stefhanie Gallegos" userId="d384ff44-b0e6-49a8-b312-d2b81bb85e35" providerId="ADAL" clId="{BE3ED5CF-ACCB-4D85-9EEB-72028DBAC0C9}" dt="2024-03-28T21:29:55.964" v="1826" actId="20577"/>
          <ac:spMkLst>
            <pc:docMk/>
            <pc:sldMk cId="73843109" sldId="275"/>
            <ac:spMk id="3" creationId="{B995E427-AF59-2078-24B0-8615F2012B9C}"/>
          </ac:spMkLst>
        </pc:spChg>
        <pc:spChg chg="add mod">
          <ac:chgData name="Stefhanie Gallegos" userId="d384ff44-b0e6-49a8-b312-d2b81bb85e35" providerId="ADAL" clId="{BE3ED5CF-ACCB-4D85-9EEB-72028DBAC0C9}" dt="2024-03-27T20:31:21.652" v="568" actId="164"/>
          <ac:spMkLst>
            <pc:docMk/>
            <pc:sldMk cId="73843109" sldId="275"/>
            <ac:spMk id="6" creationId="{041CF5DF-A6F5-DADF-8625-6E1A9B00FB4E}"/>
          </ac:spMkLst>
        </pc:spChg>
        <pc:grpChg chg="add mod">
          <ac:chgData name="Stefhanie Gallegos" userId="d384ff44-b0e6-49a8-b312-d2b81bb85e35" providerId="ADAL" clId="{BE3ED5CF-ACCB-4D85-9EEB-72028DBAC0C9}" dt="2024-03-28T21:29:50.845" v="1825" actId="1076"/>
          <ac:grpSpMkLst>
            <pc:docMk/>
            <pc:sldMk cId="73843109" sldId="275"/>
            <ac:grpSpMk id="7" creationId="{DA0B0B38-FE31-4C4C-3CCB-A03A1DA98003}"/>
          </ac:grpSpMkLst>
        </pc:grpChg>
        <pc:picChg chg="mod">
          <ac:chgData name="Stefhanie Gallegos" userId="d384ff44-b0e6-49a8-b312-d2b81bb85e35" providerId="ADAL" clId="{BE3ED5CF-ACCB-4D85-9EEB-72028DBAC0C9}" dt="2024-03-27T20:31:21.652" v="568" actId="164"/>
          <ac:picMkLst>
            <pc:docMk/>
            <pc:sldMk cId="73843109" sldId="275"/>
            <ac:picMk id="5" creationId="{E40B17B0-720E-FDE6-404D-EA857414427A}"/>
          </ac:picMkLst>
        </pc:picChg>
      </pc:sldChg>
      <pc:sldChg chg="modSp mod modAnim">
        <pc:chgData name="Stefhanie Gallegos" userId="d384ff44-b0e6-49a8-b312-d2b81bb85e35" providerId="ADAL" clId="{BE3ED5CF-ACCB-4D85-9EEB-72028DBAC0C9}" dt="2024-03-29T00:00:42.742" v="2083"/>
        <pc:sldMkLst>
          <pc:docMk/>
          <pc:sldMk cId="507837823" sldId="276"/>
        </pc:sldMkLst>
        <pc:spChg chg="mod">
          <ac:chgData name="Stefhanie Gallegos" userId="d384ff44-b0e6-49a8-b312-d2b81bb85e35" providerId="ADAL" clId="{BE3ED5CF-ACCB-4D85-9EEB-72028DBAC0C9}" dt="2024-03-27T23:09:04.202" v="1214" actId="20577"/>
          <ac:spMkLst>
            <pc:docMk/>
            <pc:sldMk cId="507837823" sldId="276"/>
            <ac:spMk id="3" creationId="{C4F9B6C6-5E76-7C76-5EC4-2EBE027662E8}"/>
          </ac:spMkLst>
        </pc:spChg>
        <pc:picChg chg="mod">
          <ac:chgData name="Stefhanie Gallegos" userId="d384ff44-b0e6-49a8-b312-d2b81bb85e35" providerId="ADAL" clId="{BE3ED5CF-ACCB-4D85-9EEB-72028DBAC0C9}" dt="2024-03-29T00:00:22.887" v="2081" actId="1076"/>
          <ac:picMkLst>
            <pc:docMk/>
            <pc:sldMk cId="507837823" sldId="276"/>
            <ac:picMk id="14" creationId="{53EC511F-CB29-EB3F-0705-57BB2C0D0719}"/>
          </ac:picMkLst>
        </pc:picChg>
      </pc:sldChg>
      <pc:sldChg chg="modNotesTx">
        <pc:chgData name="Stefhanie Gallegos" userId="d384ff44-b0e6-49a8-b312-d2b81bb85e35" providerId="ADAL" clId="{BE3ED5CF-ACCB-4D85-9EEB-72028DBAC0C9}" dt="2024-03-27T23:05:58.652" v="1208" actId="313"/>
        <pc:sldMkLst>
          <pc:docMk/>
          <pc:sldMk cId="2261021908" sldId="278"/>
        </pc:sldMkLst>
      </pc:sldChg>
      <pc:sldChg chg="modSp mod modAnim">
        <pc:chgData name="Stefhanie Gallegos" userId="d384ff44-b0e6-49a8-b312-d2b81bb85e35" providerId="ADAL" clId="{BE3ED5CF-ACCB-4D85-9EEB-72028DBAC0C9}" dt="2024-03-29T00:06:35.665" v="2099"/>
        <pc:sldMkLst>
          <pc:docMk/>
          <pc:sldMk cId="2497246843" sldId="279"/>
        </pc:sldMkLst>
        <pc:spChg chg="mod">
          <ac:chgData name="Stefhanie Gallegos" userId="d384ff44-b0e6-49a8-b312-d2b81bb85e35" providerId="ADAL" clId="{BE3ED5CF-ACCB-4D85-9EEB-72028DBAC0C9}" dt="2024-03-28T23:25:48.043" v="1906" actId="14100"/>
          <ac:spMkLst>
            <pc:docMk/>
            <pc:sldMk cId="2497246843" sldId="279"/>
            <ac:spMk id="3" creationId="{C67337B3-7378-260F-21A4-7E9DD25A4C5E}"/>
          </ac:spMkLst>
        </pc:spChg>
        <pc:picChg chg="mod">
          <ac:chgData name="Stefhanie Gallegos" userId="d384ff44-b0e6-49a8-b312-d2b81bb85e35" providerId="ADAL" clId="{BE3ED5CF-ACCB-4D85-9EEB-72028DBAC0C9}" dt="2024-03-28T23:28:53.489" v="1937" actId="1076"/>
          <ac:picMkLst>
            <pc:docMk/>
            <pc:sldMk cId="2497246843" sldId="279"/>
            <ac:picMk id="8" creationId="{2C8021DE-9DB7-4405-0A0F-8DDA0386A734}"/>
          </ac:picMkLst>
        </pc:picChg>
      </pc:sldChg>
      <pc:sldChg chg="addSp delSp modSp mod modAnim modNotes modNotesTx">
        <pc:chgData name="Stefhanie Gallegos" userId="d384ff44-b0e6-49a8-b312-d2b81bb85e35" providerId="ADAL" clId="{BE3ED5CF-ACCB-4D85-9EEB-72028DBAC0C9}" dt="2024-03-28T23:04:20.281" v="1898" actId="1076"/>
        <pc:sldMkLst>
          <pc:docMk/>
          <pc:sldMk cId="1571038000" sldId="280"/>
        </pc:sldMkLst>
        <pc:spChg chg="mod">
          <ac:chgData name="Stefhanie Gallegos" userId="d384ff44-b0e6-49a8-b312-d2b81bb85e35" providerId="ADAL" clId="{BE3ED5CF-ACCB-4D85-9EEB-72028DBAC0C9}" dt="2024-03-27T23:40:50.276" v="1267" actId="20577"/>
          <ac:spMkLst>
            <pc:docMk/>
            <pc:sldMk cId="1571038000" sldId="280"/>
            <ac:spMk id="2" creationId="{50D30956-11D2-DEDD-4832-E6D403E654D8}"/>
          </ac:spMkLst>
        </pc:spChg>
        <pc:spChg chg="mod">
          <ac:chgData name="Stefhanie Gallegos" userId="d384ff44-b0e6-49a8-b312-d2b81bb85e35" providerId="ADAL" clId="{BE3ED5CF-ACCB-4D85-9EEB-72028DBAC0C9}" dt="2024-03-28T23:04:20.281" v="1898" actId="1076"/>
          <ac:spMkLst>
            <pc:docMk/>
            <pc:sldMk cId="1571038000" sldId="280"/>
            <ac:spMk id="3" creationId="{FB665DF4-84BC-0E45-6C9E-5F397F716BA7}"/>
          </ac:spMkLst>
        </pc:spChg>
        <pc:spChg chg="add del">
          <ac:chgData name="Stefhanie Gallegos" userId="d384ff44-b0e6-49a8-b312-d2b81bb85e35" providerId="ADAL" clId="{BE3ED5CF-ACCB-4D85-9EEB-72028DBAC0C9}" dt="2024-03-26T01:47:34.358" v="136" actId="478"/>
          <ac:spMkLst>
            <pc:docMk/>
            <pc:sldMk cId="1571038000" sldId="280"/>
            <ac:spMk id="5" creationId="{00000000-0000-0000-0000-000000000000}"/>
          </ac:spMkLst>
        </pc:spChg>
        <pc:spChg chg="del">
          <ac:chgData name="Stefhanie Gallegos" userId="d384ff44-b0e6-49a8-b312-d2b81bb85e35" providerId="ADAL" clId="{BE3ED5CF-ACCB-4D85-9EEB-72028DBAC0C9}" dt="2024-03-26T01:47:40.863" v="139" actId="478"/>
          <ac:spMkLst>
            <pc:docMk/>
            <pc:sldMk cId="1571038000" sldId="280"/>
            <ac:spMk id="7" creationId="{00000000-0000-0000-0000-000000000000}"/>
          </ac:spMkLst>
        </pc:spChg>
        <pc:spChg chg="del mod">
          <ac:chgData name="Stefhanie Gallegos" userId="d384ff44-b0e6-49a8-b312-d2b81bb85e35" providerId="ADAL" clId="{BE3ED5CF-ACCB-4D85-9EEB-72028DBAC0C9}" dt="2024-03-26T01:47:38.748" v="138" actId="478"/>
          <ac:spMkLst>
            <pc:docMk/>
            <pc:sldMk cId="1571038000" sldId="280"/>
            <ac:spMk id="9" creationId="{00000000-0000-0000-0000-000000000000}"/>
          </ac:spMkLst>
        </pc:spChg>
        <pc:spChg chg="add del mod">
          <ac:chgData name="Stefhanie Gallegos" userId="d384ff44-b0e6-49a8-b312-d2b81bb85e35" providerId="ADAL" clId="{BE3ED5CF-ACCB-4D85-9EEB-72028DBAC0C9}" dt="2024-03-26T01:47:34.358" v="136" actId="478"/>
          <ac:spMkLst>
            <pc:docMk/>
            <pc:sldMk cId="1571038000" sldId="280"/>
            <ac:spMk id="10" creationId="{00000000-0000-0000-0000-000000000000}"/>
          </ac:spMkLst>
        </pc:spChg>
        <pc:picChg chg="add mod">
          <ac:chgData name="Stefhanie Gallegos" userId="d384ff44-b0e6-49a8-b312-d2b81bb85e35" providerId="ADAL" clId="{BE3ED5CF-ACCB-4D85-9EEB-72028DBAC0C9}" dt="2024-03-26T02:03:12.069" v="204" actId="1076"/>
          <ac:picMkLst>
            <pc:docMk/>
            <pc:sldMk cId="1571038000" sldId="280"/>
            <ac:picMk id="6" creationId="{44E9A816-2617-EB8E-C64E-0536B8DCB98F}"/>
          </ac:picMkLst>
        </pc:picChg>
        <pc:picChg chg="del">
          <ac:chgData name="Stefhanie Gallegos" userId="d384ff44-b0e6-49a8-b312-d2b81bb85e35" providerId="ADAL" clId="{BE3ED5CF-ACCB-4D85-9EEB-72028DBAC0C9}" dt="2024-03-26T01:47:09.982" v="131" actId="478"/>
          <ac:picMkLst>
            <pc:docMk/>
            <pc:sldMk cId="1571038000" sldId="280"/>
            <ac:picMk id="14" creationId="{F94F2A44-2378-3B4A-BE40-688D496015A4}"/>
          </ac:picMkLst>
        </pc:picChg>
      </pc:sldChg>
      <pc:sldChg chg="modSp mod modAnim modNotes">
        <pc:chgData name="Stefhanie Gallegos" userId="d384ff44-b0e6-49a8-b312-d2b81bb85e35" providerId="ADAL" clId="{BE3ED5CF-ACCB-4D85-9EEB-72028DBAC0C9}" dt="2024-03-28T23:24:07.440" v="1901"/>
        <pc:sldMkLst>
          <pc:docMk/>
          <pc:sldMk cId="1416434033" sldId="281"/>
        </pc:sldMkLst>
        <pc:spChg chg="mod">
          <ac:chgData name="Stefhanie Gallegos" userId="d384ff44-b0e6-49a8-b312-d2b81bb85e35" providerId="ADAL" clId="{BE3ED5CF-ACCB-4D85-9EEB-72028DBAC0C9}" dt="2024-03-27T00:10:50.878" v="442" actId="404"/>
          <ac:spMkLst>
            <pc:docMk/>
            <pc:sldMk cId="1416434033" sldId="281"/>
            <ac:spMk id="3" creationId="{7E00235D-D004-AD6C-448A-33E3A64636F7}"/>
          </ac:spMkLst>
        </pc:spChg>
        <pc:picChg chg="mod">
          <ac:chgData name="Stefhanie Gallegos" userId="d384ff44-b0e6-49a8-b312-d2b81bb85e35" providerId="ADAL" clId="{BE3ED5CF-ACCB-4D85-9EEB-72028DBAC0C9}" dt="2024-03-28T23:23:32.210" v="1899" actId="1076"/>
          <ac:picMkLst>
            <pc:docMk/>
            <pc:sldMk cId="1416434033" sldId="281"/>
            <ac:picMk id="5" creationId="{5CE6763C-FFB5-7E5A-7C45-69A84BBFCA96}"/>
          </ac:picMkLst>
        </pc:picChg>
      </pc:sldChg>
      <pc:sldChg chg="modSp mod modNotes">
        <pc:chgData name="Stefhanie Gallegos" userId="d384ff44-b0e6-49a8-b312-d2b81bb85e35" providerId="ADAL" clId="{BE3ED5CF-ACCB-4D85-9EEB-72028DBAC0C9}" dt="2024-03-28T23:03:41.788" v="1892" actId="14100"/>
        <pc:sldMkLst>
          <pc:docMk/>
          <pc:sldMk cId="2266344542" sldId="282"/>
        </pc:sldMkLst>
        <pc:spChg chg="mod">
          <ac:chgData name="Stefhanie Gallegos" userId="d384ff44-b0e6-49a8-b312-d2b81bb85e35" providerId="ADAL" clId="{BE3ED5CF-ACCB-4D85-9EEB-72028DBAC0C9}" dt="2024-03-28T23:03:41.788" v="1892" actId="14100"/>
          <ac:spMkLst>
            <pc:docMk/>
            <pc:sldMk cId="2266344542" sldId="282"/>
            <ac:spMk id="3" creationId="{BD716D1E-728C-A344-69A4-4128C6947D29}"/>
          </ac:spMkLst>
        </pc:spChg>
      </pc:sldChg>
      <pc:sldChg chg="modSp mod modNotes">
        <pc:chgData name="Stefhanie Gallegos" userId="d384ff44-b0e6-49a8-b312-d2b81bb85e35" providerId="ADAL" clId="{BE3ED5CF-ACCB-4D85-9EEB-72028DBAC0C9}" dt="2024-03-28T23:40:57.301" v="2059" actId="1076"/>
        <pc:sldMkLst>
          <pc:docMk/>
          <pc:sldMk cId="841514330" sldId="283"/>
        </pc:sldMkLst>
        <pc:spChg chg="mod">
          <ac:chgData name="Stefhanie Gallegos" userId="d384ff44-b0e6-49a8-b312-d2b81bb85e35" providerId="ADAL" clId="{BE3ED5CF-ACCB-4D85-9EEB-72028DBAC0C9}" dt="2024-03-28T23:40:35.904" v="2054" actId="139"/>
          <ac:spMkLst>
            <pc:docMk/>
            <pc:sldMk cId="841514330" sldId="283"/>
            <ac:spMk id="2" creationId="{B8551D8D-496F-A9A2-7C90-FEF02492B7EF}"/>
          </ac:spMkLst>
        </pc:spChg>
        <pc:spChg chg="mod">
          <ac:chgData name="Stefhanie Gallegos" userId="d384ff44-b0e6-49a8-b312-d2b81bb85e35" providerId="ADAL" clId="{BE3ED5CF-ACCB-4D85-9EEB-72028DBAC0C9}" dt="2024-03-28T00:48:35.522" v="1377" actId="13926"/>
          <ac:spMkLst>
            <pc:docMk/>
            <pc:sldMk cId="841514330" sldId="283"/>
            <ac:spMk id="3" creationId="{7BBBFF20-ABE7-FAC8-5E25-B84B96EA2A54}"/>
          </ac:spMkLst>
        </pc:spChg>
        <pc:picChg chg="mod">
          <ac:chgData name="Stefhanie Gallegos" userId="d384ff44-b0e6-49a8-b312-d2b81bb85e35" providerId="ADAL" clId="{BE3ED5CF-ACCB-4D85-9EEB-72028DBAC0C9}" dt="2024-03-28T23:40:57.301" v="2059" actId="1076"/>
          <ac:picMkLst>
            <pc:docMk/>
            <pc:sldMk cId="841514330" sldId="283"/>
            <ac:picMk id="10" creationId="{67FDF67F-0DBA-3F8F-990A-A05FF1D36EBB}"/>
          </ac:picMkLst>
        </pc:picChg>
      </pc:sldChg>
      <pc:sldChg chg="addSp delSp modSp mod modNotes">
        <pc:chgData name="Stefhanie Gallegos" userId="d384ff44-b0e6-49a8-b312-d2b81bb85e35" providerId="ADAL" clId="{BE3ED5CF-ACCB-4D85-9EEB-72028DBAC0C9}" dt="2024-03-28T23:56:17.939" v="2079" actId="13926"/>
        <pc:sldMkLst>
          <pc:docMk/>
          <pc:sldMk cId="1690108205" sldId="284"/>
        </pc:sldMkLst>
        <pc:spChg chg="add del mod ord">
          <ac:chgData name="Stefhanie Gallegos" userId="d384ff44-b0e6-49a8-b312-d2b81bb85e35" providerId="ADAL" clId="{BE3ED5CF-ACCB-4D85-9EEB-72028DBAC0C9}" dt="2024-03-27T20:50:01.009" v="667" actId="478"/>
          <ac:spMkLst>
            <pc:docMk/>
            <pc:sldMk cId="1690108205" sldId="284"/>
            <ac:spMk id="3" creationId="{8BA34AD4-F3CB-C7EC-38E4-F8791C34FA48}"/>
          </ac:spMkLst>
        </pc:spChg>
        <pc:spChg chg="add mod ord">
          <ac:chgData name="Stefhanie Gallegos" userId="d384ff44-b0e6-49a8-b312-d2b81bb85e35" providerId="ADAL" clId="{BE3ED5CF-ACCB-4D85-9EEB-72028DBAC0C9}" dt="2024-03-28T23:47:52.587" v="2068" actId="403"/>
          <ac:spMkLst>
            <pc:docMk/>
            <pc:sldMk cId="1690108205" sldId="284"/>
            <ac:spMk id="6" creationId="{ADB90D7A-7725-D5BA-CE28-B3F3E9ABCEED}"/>
          </ac:spMkLst>
        </pc:spChg>
        <pc:spChg chg="mod">
          <ac:chgData name="Stefhanie Gallegos" userId="d384ff44-b0e6-49a8-b312-d2b81bb85e35" providerId="ADAL" clId="{BE3ED5CF-ACCB-4D85-9EEB-72028DBAC0C9}" dt="2024-03-28T23:56:17.939" v="2079" actId="13926"/>
          <ac:spMkLst>
            <pc:docMk/>
            <pc:sldMk cId="1690108205" sldId="284"/>
            <ac:spMk id="24" creationId="{727BEE88-F728-53D0-8AAC-02A875F949B2}"/>
          </ac:spMkLst>
        </pc:spChg>
        <pc:picChg chg="mod">
          <ac:chgData name="Stefhanie Gallegos" userId="d384ff44-b0e6-49a8-b312-d2b81bb85e35" providerId="ADAL" clId="{BE3ED5CF-ACCB-4D85-9EEB-72028DBAC0C9}" dt="2024-03-27T20:50:50.097" v="674" actId="1076"/>
          <ac:picMkLst>
            <pc:docMk/>
            <pc:sldMk cId="1690108205" sldId="284"/>
            <ac:picMk id="9" creationId="{ED4AA59F-5DFF-9EC7-4CD0-DA63E090832B}"/>
          </ac:picMkLst>
        </pc:picChg>
      </pc:sldChg>
      <pc:sldChg chg="modSp mod modNotes">
        <pc:chgData name="Stefhanie Gallegos" userId="d384ff44-b0e6-49a8-b312-d2b81bb85e35" providerId="ADAL" clId="{BE3ED5CF-ACCB-4D85-9EEB-72028DBAC0C9}" dt="2024-03-29T00:08:26.145" v="2100" actId="113"/>
        <pc:sldMkLst>
          <pc:docMk/>
          <pc:sldMk cId="3414728150" sldId="285"/>
        </pc:sldMkLst>
        <pc:spChg chg="mod">
          <ac:chgData name="Stefhanie Gallegos" userId="d384ff44-b0e6-49a8-b312-d2b81bb85e35" providerId="ADAL" clId="{BE3ED5CF-ACCB-4D85-9EEB-72028DBAC0C9}" dt="2024-03-26T23:21:46.654" v="388" actId="20577"/>
          <ac:spMkLst>
            <pc:docMk/>
            <pc:sldMk cId="3414728150" sldId="285"/>
            <ac:spMk id="2" creationId="{40B3282D-65C0-7B3E-07B9-A1663AE3192C}"/>
          </ac:spMkLst>
        </pc:spChg>
        <pc:spChg chg="mod">
          <ac:chgData name="Stefhanie Gallegos" userId="d384ff44-b0e6-49a8-b312-d2b81bb85e35" providerId="ADAL" clId="{BE3ED5CF-ACCB-4D85-9EEB-72028DBAC0C9}" dt="2024-03-29T00:08:26.145" v="2100" actId="113"/>
          <ac:spMkLst>
            <pc:docMk/>
            <pc:sldMk cId="3414728150" sldId="285"/>
            <ac:spMk id="3" creationId="{29E5DF83-8324-7BB7-5E7F-8E21E2F15091}"/>
          </ac:spMkLst>
        </pc:spChg>
      </pc:sldChg>
      <pc:sldChg chg="modSp mod modNotes">
        <pc:chgData name="Stefhanie Gallegos" userId="d384ff44-b0e6-49a8-b312-d2b81bb85e35" providerId="ADAL" clId="{BE3ED5CF-ACCB-4D85-9EEB-72028DBAC0C9}" dt="2024-03-28T23:36:27.288" v="1998" actId="1076"/>
        <pc:sldMkLst>
          <pc:docMk/>
          <pc:sldMk cId="2957812985" sldId="286"/>
        </pc:sldMkLst>
        <pc:spChg chg="mod">
          <ac:chgData name="Stefhanie Gallegos" userId="d384ff44-b0e6-49a8-b312-d2b81bb85e35" providerId="ADAL" clId="{BE3ED5CF-ACCB-4D85-9EEB-72028DBAC0C9}" dt="2024-03-26T23:36:32.096" v="420"/>
          <ac:spMkLst>
            <pc:docMk/>
            <pc:sldMk cId="2957812985" sldId="286"/>
            <ac:spMk id="2" creationId="{2B4B994B-52DF-9BDE-5F5D-56CCF4E75A51}"/>
          </ac:spMkLst>
        </pc:spChg>
        <pc:spChg chg="mod">
          <ac:chgData name="Stefhanie Gallegos" userId="d384ff44-b0e6-49a8-b312-d2b81bb85e35" providerId="ADAL" clId="{BE3ED5CF-ACCB-4D85-9EEB-72028DBAC0C9}" dt="2024-03-28T23:36:14.349" v="1995" actId="14100"/>
          <ac:spMkLst>
            <pc:docMk/>
            <pc:sldMk cId="2957812985" sldId="286"/>
            <ac:spMk id="3" creationId="{BD4B98EE-E0BC-20FA-9D98-1AB49A403E45}"/>
          </ac:spMkLst>
        </pc:spChg>
        <pc:picChg chg="mod">
          <ac:chgData name="Stefhanie Gallegos" userId="d384ff44-b0e6-49a8-b312-d2b81bb85e35" providerId="ADAL" clId="{BE3ED5CF-ACCB-4D85-9EEB-72028DBAC0C9}" dt="2024-03-28T23:36:27.288" v="1998" actId="1076"/>
          <ac:picMkLst>
            <pc:docMk/>
            <pc:sldMk cId="2957812985" sldId="286"/>
            <ac:picMk id="6" creationId="{91DA6578-A0BB-3D53-3EB9-54D4437E7451}"/>
          </ac:picMkLst>
        </pc:picChg>
      </pc:sldChg>
      <pc:sldChg chg="addSp delSp modSp mod modNotes">
        <pc:chgData name="Stefhanie Gallegos" userId="d384ff44-b0e6-49a8-b312-d2b81bb85e35" providerId="ADAL" clId="{BE3ED5CF-ACCB-4D85-9EEB-72028DBAC0C9}" dt="2024-03-28T23:40:56.256" v="2058" actId="1076"/>
        <pc:sldMkLst>
          <pc:docMk/>
          <pc:sldMk cId="1960570639" sldId="287"/>
        </pc:sldMkLst>
        <pc:spChg chg="mod">
          <ac:chgData name="Stefhanie Gallegos" userId="d384ff44-b0e6-49a8-b312-d2b81bb85e35" providerId="ADAL" clId="{BE3ED5CF-ACCB-4D85-9EEB-72028DBAC0C9}" dt="2024-03-26T23:35:53.727" v="417" actId="20577"/>
          <ac:spMkLst>
            <pc:docMk/>
            <pc:sldMk cId="1960570639" sldId="287"/>
            <ac:spMk id="2" creationId="{AC831BBE-3E46-2DD6-7838-F3A6B9B1CE57}"/>
          </ac:spMkLst>
        </pc:spChg>
        <pc:spChg chg="mod">
          <ac:chgData name="Stefhanie Gallegos" userId="d384ff44-b0e6-49a8-b312-d2b81bb85e35" providerId="ADAL" clId="{BE3ED5CF-ACCB-4D85-9EEB-72028DBAC0C9}" dt="2024-03-28T23:39:57.317" v="2051" actId="1076"/>
          <ac:spMkLst>
            <pc:docMk/>
            <pc:sldMk cId="1960570639" sldId="287"/>
            <ac:spMk id="3" creationId="{4159D086-238E-57B7-C2EB-DD1138D3A75B}"/>
          </ac:spMkLst>
        </pc:spChg>
        <pc:picChg chg="add del mod">
          <ac:chgData name="Stefhanie Gallegos" userId="d384ff44-b0e6-49a8-b312-d2b81bb85e35" providerId="ADAL" clId="{BE3ED5CF-ACCB-4D85-9EEB-72028DBAC0C9}" dt="2024-03-27T20:55:54.873" v="689" actId="478"/>
          <ac:picMkLst>
            <pc:docMk/>
            <pc:sldMk cId="1960570639" sldId="287"/>
            <ac:picMk id="5" creationId="{CF818F59-D1E6-7096-5C39-19316D3A8FC9}"/>
          </ac:picMkLst>
        </pc:picChg>
        <pc:picChg chg="add mod">
          <ac:chgData name="Stefhanie Gallegos" userId="d384ff44-b0e6-49a8-b312-d2b81bb85e35" providerId="ADAL" clId="{BE3ED5CF-ACCB-4D85-9EEB-72028DBAC0C9}" dt="2024-03-28T23:40:56.256" v="2058" actId="1076"/>
          <ac:picMkLst>
            <pc:docMk/>
            <pc:sldMk cId="1960570639" sldId="287"/>
            <ac:picMk id="6" creationId="{1F429756-411A-B5D8-C841-22AA1EEA6578}"/>
          </ac:picMkLst>
        </pc:picChg>
        <pc:picChg chg="add del mod">
          <ac:chgData name="Stefhanie Gallegos" userId="d384ff44-b0e6-49a8-b312-d2b81bb85e35" providerId="ADAL" clId="{BE3ED5CF-ACCB-4D85-9EEB-72028DBAC0C9}" dt="2024-03-27T20:51:20.372" v="682" actId="478"/>
          <ac:picMkLst>
            <pc:docMk/>
            <pc:sldMk cId="1960570639" sldId="287"/>
            <ac:picMk id="7" creationId="{9A30655F-6A65-B169-9F54-92F8B6A3A40B}"/>
          </ac:picMkLst>
        </pc:picChg>
      </pc:sldChg>
      <pc:sldChg chg="modSp modAnim modNotesTx">
        <pc:chgData name="Stefhanie Gallegos" userId="d384ff44-b0e6-49a8-b312-d2b81bb85e35" providerId="ADAL" clId="{BE3ED5CF-ACCB-4D85-9EEB-72028DBAC0C9}" dt="2024-03-28T17:31:38.517" v="1723"/>
        <pc:sldMkLst>
          <pc:docMk/>
          <pc:sldMk cId="4016589600" sldId="299"/>
        </pc:sldMkLst>
        <pc:spChg chg="mod">
          <ac:chgData name="Stefhanie Gallegos" userId="d384ff44-b0e6-49a8-b312-d2b81bb85e35" providerId="ADAL" clId="{BE3ED5CF-ACCB-4D85-9EEB-72028DBAC0C9}" dt="2024-03-26T23:36:32.096" v="420"/>
          <ac:spMkLst>
            <pc:docMk/>
            <pc:sldMk cId="4016589600" sldId="299"/>
            <ac:spMk id="19" creationId="{C4BB301C-4777-4225-DD78-1B5C8F60770A}"/>
          </ac:spMkLst>
        </pc:spChg>
        <pc:spChg chg="mod">
          <ac:chgData name="Stefhanie Gallegos" userId="d384ff44-b0e6-49a8-b312-d2b81bb85e35" providerId="ADAL" clId="{BE3ED5CF-ACCB-4D85-9EEB-72028DBAC0C9}" dt="2024-03-26T02:03:14.634" v="206" actId="14100"/>
          <ac:spMkLst>
            <pc:docMk/>
            <pc:sldMk cId="4016589600" sldId="299"/>
            <ac:spMk id="121" creationId="{5DA22BD3-93CD-6AA7-E3E5-08160BDE456C}"/>
          </ac:spMkLst>
        </pc:spChg>
      </pc:sldChg>
      <pc:sldChg chg="addSp delSp modSp mod modNotes">
        <pc:chgData name="Stefhanie Gallegos" userId="d384ff44-b0e6-49a8-b312-d2b81bb85e35" providerId="ADAL" clId="{BE3ED5CF-ACCB-4D85-9EEB-72028DBAC0C9}" dt="2024-03-28T19:53:51.628" v="1774" actId="14100"/>
        <pc:sldMkLst>
          <pc:docMk/>
          <pc:sldMk cId="1860134090" sldId="300"/>
        </pc:sldMkLst>
        <pc:spChg chg="mod">
          <ac:chgData name="Stefhanie Gallegos" userId="d384ff44-b0e6-49a8-b312-d2b81bb85e35" providerId="ADAL" clId="{BE3ED5CF-ACCB-4D85-9EEB-72028DBAC0C9}" dt="2024-03-28T19:53:51.628" v="1774" actId="14100"/>
          <ac:spMkLst>
            <pc:docMk/>
            <pc:sldMk cId="1860134090" sldId="300"/>
            <ac:spMk id="3" creationId="{AF5B47A8-7184-CB81-424B-21633FF007E1}"/>
          </ac:spMkLst>
        </pc:spChg>
        <pc:picChg chg="add del mod">
          <ac:chgData name="Stefhanie Gallegos" userId="d384ff44-b0e6-49a8-b312-d2b81bb85e35" providerId="ADAL" clId="{BE3ED5CF-ACCB-4D85-9EEB-72028DBAC0C9}" dt="2024-03-27T20:21:18.811" v="544" actId="478"/>
          <ac:picMkLst>
            <pc:docMk/>
            <pc:sldMk cId="1860134090" sldId="300"/>
            <ac:picMk id="5" creationId="{D56076D6-28B5-466E-6F39-53FCABF99656}"/>
          </ac:picMkLst>
        </pc:picChg>
        <pc:picChg chg="add mod">
          <ac:chgData name="Stefhanie Gallegos" userId="d384ff44-b0e6-49a8-b312-d2b81bb85e35" providerId="ADAL" clId="{BE3ED5CF-ACCB-4D85-9EEB-72028DBAC0C9}" dt="2024-03-27T20:21:29.852" v="546" actId="1076"/>
          <ac:picMkLst>
            <pc:docMk/>
            <pc:sldMk cId="1860134090" sldId="300"/>
            <ac:picMk id="6" creationId="{3D9DEB56-1643-E7BD-AAC7-BEDB2E26D7A0}"/>
          </ac:picMkLst>
        </pc:picChg>
        <pc:picChg chg="del">
          <ac:chgData name="Stefhanie Gallegos" userId="d384ff44-b0e6-49a8-b312-d2b81bb85e35" providerId="ADAL" clId="{BE3ED5CF-ACCB-4D85-9EEB-72028DBAC0C9}" dt="2024-03-26T01:14:58.242" v="1" actId="478"/>
          <ac:picMkLst>
            <pc:docMk/>
            <pc:sldMk cId="1860134090" sldId="300"/>
            <ac:picMk id="18" creationId="{4B72C3CD-3E3B-F503-3559-B5859686D8C8}"/>
          </ac:picMkLst>
        </pc:picChg>
      </pc:sldChg>
      <pc:sldChg chg="addSp delSp modSp mod modAnim chgLayout">
        <pc:chgData name="Stefhanie Gallegos" userId="d384ff44-b0e6-49a8-b312-d2b81bb85e35" providerId="ADAL" clId="{BE3ED5CF-ACCB-4D85-9EEB-72028DBAC0C9}" dt="2024-03-27T22:50:34.490" v="1068" actId="13926"/>
        <pc:sldMkLst>
          <pc:docMk/>
          <pc:sldMk cId="2110066205" sldId="301"/>
        </pc:sldMkLst>
        <pc:spChg chg="mod ord">
          <ac:chgData name="Stefhanie Gallegos" userId="d384ff44-b0e6-49a8-b312-d2b81bb85e35" providerId="ADAL" clId="{BE3ED5CF-ACCB-4D85-9EEB-72028DBAC0C9}" dt="2024-03-27T00:46:54.457" v="500" actId="6264"/>
          <ac:spMkLst>
            <pc:docMk/>
            <pc:sldMk cId="2110066205" sldId="301"/>
            <ac:spMk id="2" creationId="{F0A2FA64-4AC2-F0BD-D326-8A5241F89C6E}"/>
          </ac:spMkLst>
        </pc:spChg>
        <pc:spChg chg="mod ord">
          <ac:chgData name="Stefhanie Gallegos" userId="d384ff44-b0e6-49a8-b312-d2b81bb85e35" providerId="ADAL" clId="{BE3ED5CF-ACCB-4D85-9EEB-72028DBAC0C9}" dt="2024-03-27T00:46:54.457" v="500" actId="6264"/>
          <ac:spMkLst>
            <pc:docMk/>
            <pc:sldMk cId="2110066205" sldId="301"/>
            <ac:spMk id="4" creationId="{8F996E6A-DA15-2A21-4C15-4159EA768DE0}"/>
          </ac:spMkLst>
        </pc:spChg>
        <pc:spChg chg="del mod modCrop">
          <ac:chgData name="Stefhanie Gallegos" userId="d384ff44-b0e6-49a8-b312-d2b81bb85e35" providerId="ADAL" clId="{BE3ED5CF-ACCB-4D85-9EEB-72028DBAC0C9}" dt="2024-03-27T00:42:34.714" v="476" actId="478"/>
          <ac:spMkLst>
            <pc:docMk/>
            <pc:sldMk cId="2110066205" sldId="301"/>
            <ac:spMk id="6" creationId="{00000000-0000-0000-0000-000000000000}"/>
          </ac:spMkLst>
        </pc:spChg>
        <pc:spChg chg="add del mod">
          <ac:chgData name="Stefhanie Gallegos" userId="d384ff44-b0e6-49a8-b312-d2b81bb85e35" providerId="ADAL" clId="{BE3ED5CF-ACCB-4D85-9EEB-72028DBAC0C9}" dt="2024-03-27T00:48:02.284" v="509" actId="478"/>
          <ac:spMkLst>
            <pc:docMk/>
            <pc:sldMk cId="2110066205" sldId="301"/>
            <ac:spMk id="9" creationId="{7B9AE0F5-F55E-0708-617C-520DA449F81F}"/>
          </ac:spMkLst>
        </pc:spChg>
        <pc:spChg chg="add del mod">
          <ac:chgData name="Stefhanie Gallegos" userId="d384ff44-b0e6-49a8-b312-d2b81bb85e35" providerId="ADAL" clId="{BE3ED5CF-ACCB-4D85-9EEB-72028DBAC0C9}" dt="2024-03-27T00:46:54.457" v="500" actId="6264"/>
          <ac:spMkLst>
            <pc:docMk/>
            <pc:sldMk cId="2110066205" sldId="301"/>
            <ac:spMk id="10" creationId="{66878A45-04E3-46E8-6117-5A671FAD1535}"/>
          </ac:spMkLst>
        </pc:spChg>
        <pc:spChg chg="add del mod">
          <ac:chgData name="Stefhanie Gallegos" userId="d384ff44-b0e6-49a8-b312-d2b81bb85e35" providerId="ADAL" clId="{BE3ED5CF-ACCB-4D85-9EEB-72028DBAC0C9}" dt="2024-03-27T00:46:54.457" v="500" actId="6264"/>
          <ac:spMkLst>
            <pc:docMk/>
            <pc:sldMk cId="2110066205" sldId="301"/>
            <ac:spMk id="11" creationId="{6FAAB837-B938-C5BB-CBAB-15D29C8787FB}"/>
          </ac:spMkLst>
        </pc:spChg>
        <pc:spChg chg="add del mod ord">
          <ac:chgData name="Stefhanie Gallegos" userId="d384ff44-b0e6-49a8-b312-d2b81bb85e35" providerId="ADAL" clId="{BE3ED5CF-ACCB-4D85-9EEB-72028DBAC0C9}" dt="2024-03-27T00:46:54.457" v="500" actId="6264"/>
          <ac:spMkLst>
            <pc:docMk/>
            <pc:sldMk cId="2110066205" sldId="301"/>
            <ac:spMk id="12" creationId="{A0237945-627F-B5C2-8F35-2B9D7253FAE6}"/>
          </ac:spMkLst>
        </pc:spChg>
        <pc:grpChg chg="add del">
          <ac:chgData name="Stefhanie Gallegos" userId="d384ff44-b0e6-49a8-b312-d2b81bb85e35" providerId="ADAL" clId="{BE3ED5CF-ACCB-4D85-9EEB-72028DBAC0C9}" dt="2024-03-27T00:47:59.980" v="508" actId="478"/>
          <ac:grpSpMkLst>
            <pc:docMk/>
            <pc:sldMk cId="2110066205" sldId="301"/>
            <ac:grpSpMk id="3" creationId="{00000000-0000-0000-0000-000000000000}"/>
          </ac:grpSpMkLst>
        </pc:grpChg>
        <pc:graphicFrameChg chg="add mod">
          <ac:chgData name="Stefhanie Gallegos" userId="d384ff44-b0e6-49a8-b312-d2b81bb85e35" providerId="ADAL" clId="{BE3ED5CF-ACCB-4D85-9EEB-72028DBAC0C9}" dt="2024-03-27T22:50:34.490" v="1068" actId="13926"/>
          <ac:graphicFrameMkLst>
            <pc:docMk/>
            <pc:sldMk cId="2110066205" sldId="301"/>
            <ac:graphicFrameMk id="13" creationId="{749E9985-C67C-5363-96F7-09F9450D75B9}"/>
          </ac:graphicFrameMkLst>
        </pc:graphicFrameChg>
      </pc:sldChg>
      <pc:sldChg chg="modSp mod modNotes modNotesTx">
        <pc:chgData name="Stefhanie Gallegos" userId="d384ff44-b0e6-49a8-b312-d2b81bb85e35" providerId="ADAL" clId="{BE3ED5CF-ACCB-4D85-9EEB-72028DBAC0C9}" dt="2024-03-28T21:20:56.148" v="1780" actId="1076"/>
        <pc:sldMkLst>
          <pc:docMk/>
          <pc:sldMk cId="3630299347" sldId="302"/>
        </pc:sldMkLst>
        <pc:spChg chg="mod">
          <ac:chgData name="Stefhanie Gallegos" userId="d384ff44-b0e6-49a8-b312-d2b81bb85e35" providerId="ADAL" clId="{BE3ED5CF-ACCB-4D85-9EEB-72028DBAC0C9}" dt="2024-03-28T21:20:53.044" v="1779" actId="14100"/>
          <ac:spMkLst>
            <pc:docMk/>
            <pc:sldMk cId="3630299347" sldId="302"/>
            <ac:spMk id="3" creationId="{301A3C1E-E3BA-C58B-1CDA-39AFFDE0FE61}"/>
          </ac:spMkLst>
        </pc:spChg>
        <pc:picChg chg="mod">
          <ac:chgData name="Stefhanie Gallegos" userId="d384ff44-b0e6-49a8-b312-d2b81bb85e35" providerId="ADAL" clId="{BE3ED5CF-ACCB-4D85-9EEB-72028DBAC0C9}" dt="2024-03-28T21:20:56.148" v="1780" actId="1076"/>
          <ac:picMkLst>
            <pc:docMk/>
            <pc:sldMk cId="3630299347" sldId="302"/>
            <ac:picMk id="14" creationId="{377727B9-A418-795B-40C8-0E5A54C4AFE5}"/>
          </ac:picMkLst>
        </pc:picChg>
      </pc:sldChg>
      <pc:sldChg chg="modSp mod modNotes modNotesTx">
        <pc:chgData name="Stefhanie Gallegos" userId="d384ff44-b0e6-49a8-b312-d2b81bb85e35" providerId="ADAL" clId="{BE3ED5CF-ACCB-4D85-9EEB-72028DBAC0C9}" dt="2024-03-28T22:32:15.286" v="1886" actId="1076"/>
        <pc:sldMkLst>
          <pc:docMk/>
          <pc:sldMk cId="2992998344" sldId="304"/>
        </pc:sldMkLst>
        <pc:spChg chg="mod">
          <ac:chgData name="Stefhanie Gallegos" userId="d384ff44-b0e6-49a8-b312-d2b81bb85e35" providerId="ADAL" clId="{BE3ED5CF-ACCB-4D85-9EEB-72028DBAC0C9}" dt="2024-03-28T22:31:59.755" v="1885" actId="14100"/>
          <ac:spMkLst>
            <pc:docMk/>
            <pc:sldMk cId="2992998344" sldId="304"/>
            <ac:spMk id="3" creationId="{CC7A85AE-9200-C45A-124F-5C94AE644B36}"/>
          </ac:spMkLst>
        </pc:spChg>
        <pc:picChg chg="mod">
          <ac:chgData name="Stefhanie Gallegos" userId="d384ff44-b0e6-49a8-b312-d2b81bb85e35" providerId="ADAL" clId="{BE3ED5CF-ACCB-4D85-9EEB-72028DBAC0C9}" dt="2024-03-28T22:32:15.286" v="1886" actId="1076"/>
          <ac:picMkLst>
            <pc:docMk/>
            <pc:sldMk cId="2992998344" sldId="304"/>
            <ac:picMk id="7" creationId="{F6247C10-07F9-CF08-0244-B0114E3840A9}"/>
          </ac:picMkLst>
        </pc:picChg>
      </pc:sldChg>
      <pc:sldChg chg="delSp modSp mod">
        <pc:chgData name="Stefhanie Gallegos" userId="d384ff44-b0e6-49a8-b312-d2b81bb85e35" providerId="ADAL" clId="{BE3ED5CF-ACCB-4D85-9EEB-72028DBAC0C9}" dt="2024-03-28T23:39:26.284" v="2046" actId="139"/>
        <pc:sldMkLst>
          <pc:docMk/>
          <pc:sldMk cId="4029587199" sldId="305"/>
        </pc:sldMkLst>
        <pc:spChg chg="mod">
          <ac:chgData name="Stefhanie Gallegos" userId="d384ff44-b0e6-49a8-b312-d2b81bb85e35" providerId="ADAL" clId="{BE3ED5CF-ACCB-4D85-9EEB-72028DBAC0C9}" dt="2024-03-28T23:39:26.284" v="2046" actId="139"/>
          <ac:spMkLst>
            <pc:docMk/>
            <pc:sldMk cId="4029587199" sldId="305"/>
            <ac:spMk id="2" creationId="{032507E5-DFDC-A468-48E7-491BEE7019FD}"/>
          </ac:spMkLst>
        </pc:spChg>
        <pc:spChg chg="mod">
          <ac:chgData name="Stefhanie Gallegos" userId="d384ff44-b0e6-49a8-b312-d2b81bb85e35" providerId="ADAL" clId="{BE3ED5CF-ACCB-4D85-9EEB-72028DBAC0C9}" dt="2024-03-28T23:39:23.655" v="2044" actId="1076"/>
          <ac:spMkLst>
            <pc:docMk/>
            <pc:sldMk cId="4029587199" sldId="305"/>
            <ac:spMk id="25" creationId="{7A7F326E-1A7B-C4F2-9967-DBD5F55200D0}"/>
          </ac:spMkLst>
        </pc:spChg>
        <pc:picChg chg="del">
          <ac:chgData name="Stefhanie Gallegos" userId="d384ff44-b0e6-49a8-b312-d2b81bb85e35" providerId="ADAL" clId="{BE3ED5CF-ACCB-4D85-9EEB-72028DBAC0C9}" dt="2024-03-27T20:33:38.151" v="572" actId="478"/>
          <ac:picMkLst>
            <pc:docMk/>
            <pc:sldMk cId="4029587199" sldId="305"/>
            <ac:picMk id="10" creationId="{3FCC01A2-A9C4-72E3-64A6-8A77A08A472B}"/>
          </ac:picMkLst>
        </pc:picChg>
        <pc:picChg chg="mod">
          <ac:chgData name="Stefhanie Gallegos" userId="d384ff44-b0e6-49a8-b312-d2b81bb85e35" providerId="ADAL" clId="{BE3ED5CF-ACCB-4D85-9EEB-72028DBAC0C9}" dt="2024-03-28T23:38:09.272" v="2021" actId="14100"/>
          <ac:picMkLst>
            <pc:docMk/>
            <pc:sldMk cId="4029587199" sldId="305"/>
            <ac:picMk id="14" creationId="{36A9C444-384B-C4AF-9D49-4FD646A2CDAC}"/>
          </ac:picMkLst>
        </pc:picChg>
      </pc:sldChg>
      <pc:sldChg chg="modSp mod modNotesTx">
        <pc:chgData name="Stefhanie Gallegos" userId="d384ff44-b0e6-49a8-b312-d2b81bb85e35" providerId="ADAL" clId="{BE3ED5CF-ACCB-4D85-9EEB-72028DBAC0C9}" dt="2024-03-28T22:04:49.330" v="1843" actId="20577"/>
        <pc:sldMkLst>
          <pc:docMk/>
          <pc:sldMk cId="3319877641" sldId="308"/>
        </pc:sldMkLst>
        <pc:spChg chg="mod">
          <ac:chgData name="Stefhanie Gallegos" userId="d384ff44-b0e6-49a8-b312-d2b81bb85e35" providerId="ADAL" clId="{BE3ED5CF-ACCB-4D85-9EEB-72028DBAC0C9}" dt="2024-03-28T22:04:49.330" v="1843" actId="20577"/>
          <ac:spMkLst>
            <pc:docMk/>
            <pc:sldMk cId="3319877641" sldId="308"/>
            <ac:spMk id="3" creationId="{BF6FCA8B-F977-3942-986C-46D4878E79C1}"/>
          </ac:spMkLst>
        </pc:spChg>
        <pc:picChg chg="mod">
          <ac:chgData name="Stefhanie Gallegos" userId="d384ff44-b0e6-49a8-b312-d2b81bb85e35" providerId="ADAL" clId="{BE3ED5CF-ACCB-4D85-9EEB-72028DBAC0C9}" dt="2024-03-27T23:04:57.030" v="1163" actId="1076"/>
          <ac:picMkLst>
            <pc:docMk/>
            <pc:sldMk cId="3319877641" sldId="308"/>
            <ac:picMk id="8" creationId="{DF40F24E-5435-335E-43C2-4B86EA0E0443}"/>
          </ac:picMkLst>
        </pc:picChg>
      </pc:sldChg>
      <pc:sldChg chg="modSp mod modNotesTx">
        <pc:chgData name="Stefhanie Gallegos" userId="d384ff44-b0e6-49a8-b312-d2b81bb85e35" providerId="ADAL" clId="{BE3ED5CF-ACCB-4D85-9EEB-72028DBAC0C9}" dt="2024-03-28T21:30:25.004" v="1842" actId="20577"/>
        <pc:sldMkLst>
          <pc:docMk/>
          <pc:sldMk cId="4287440949" sldId="311"/>
        </pc:sldMkLst>
        <pc:spChg chg="mod">
          <ac:chgData name="Stefhanie Gallegos" userId="d384ff44-b0e6-49a8-b312-d2b81bb85e35" providerId="ADAL" clId="{BE3ED5CF-ACCB-4D85-9EEB-72028DBAC0C9}" dt="2024-03-28T21:30:25.004" v="1842" actId="20577"/>
          <ac:spMkLst>
            <pc:docMk/>
            <pc:sldMk cId="4287440949" sldId="311"/>
            <ac:spMk id="4" creationId="{5AF71671-A985-8C83-A0A0-02D30970A385}"/>
          </ac:spMkLst>
        </pc:spChg>
      </pc:sldChg>
      <pc:sldChg chg="addSp delSp modSp mod">
        <pc:chgData name="Stefhanie Gallegos" userId="d384ff44-b0e6-49a8-b312-d2b81bb85e35" providerId="ADAL" clId="{BE3ED5CF-ACCB-4D85-9EEB-72028DBAC0C9}" dt="2024-03-28T17:31:07.873" v="1721" actId="20577"/>
        <pc:sldMkLst>
          <pc:docMk/>
          <pc:sldMk cId="3700602847" sldId="313"/>
        </pc:sldMkLst>
        <pc:spChg chg="mod">
          <ac:chgData name="Stefhanie Gallegos" userId="d384ff44-b0e6-49a8-b312-d2b81bb85e35" providerId="ADAL" clId="{BE3ED5CF-ACCB-4D85-9EEB-72028DBAC0C9}" dt="2024-03-28T17:31:07.873" v="1721" actId="20577"/>
          <ac:spMkLst>
            <pc:docMk/>
            <pc:sldMk cId="3700602847" sldId="313"/>
            <ac:spMk id="4" creationId="{36514FCC-F7C8-F6EC-77CA-60FC72200CCF}"/>
          </ac:spMkLst>
        </pc:spChg>
        <pc:picChg chg="add mod">
          <ac:chgData name="Stefhanie Gallegos" userId="d384ff44-b0e6-49a8-b312-d2b81bb85e35" providerId="ADAL" clId="{BE3ED5CF-ACCB-4D85-9EEB-72028DBAC0C9}" dt="2024-03-28T17:22:38.098" v="1703" actId="1076"/>
          <ac:picMkLst>
            <pc:docMk/>
            <pc:sldMk cId="3700602847" sldId="313"/>
            <ac:picMk id="5" creationId="{9F1BC7FC-ABC4-520B-9C3D-336CB689BC4A}"/>
          </ac:picMkLst>
        </pc:picChg>
        <pc:picChg chg="del">
          <ac:chgData name="Stefhanie Gallegos" userId="d384ff44-b0e6-49a8-b312-d2b81bb85e35" providerId="ADAL" clId="{BE3ED5CF-ACCB-4D85-9EEB-72028DBAC0C9}" dt="2024-03-27T20:07:13.215" v="528" actId="478"/>
          <ac:picMkLst>
            <pc:docMk/>
            <pc:sldMk cId="3700602847" sldId="313"/>
            <ac:picMk id="18" creationId="{911B46F8-5A8F-F527-CE3B-2C457DF5243F}"/>
          </ac:picMkLst>
        </pc:picChg>
      </pc:sldChg>
      <pc:sldChg chg="add del">
        <pc:chgData name="Stefhanie Gallegos" userId="d384ff44-b0e6-49a8-b312-d2b81bb85e35" providerId="ADAL" clId="{BE3ED5CF-ACCB-4D85-9EEB-72028DBAC0C9}" dt="2024-03-26T17:39:57.585" v="322"/>
        <pc:sldMkLst>
          <pc:docMk/>
          <pc:sldMk cId="2510999636" sldId="314"/>
        </pc:sldMkLst>
      </pc:sldChg>
      <pc:sldChg chg="modSp add del modAnim">
        <pc:chgData name="Stefhanie Gallegos" userId="d384ff44-b0e6-49a8-b312-d2b81bb85e35" providerId="ADAL" clId="{BE3ED5CF-ACCB-4D85-9EEB-72028DBAC0C9}" dt="2024-03-27T00:50:40.068" v="513" actId="47"/>
        <pc:sldMkLst>
          <pc:docMk/>
          <pc:sldMk cId="3511734822" sldId="314"/>
        </pc:sldMkLst>
        <pc:spChg chg="mod">
          <ac:chgData name="Stefhanie Gallegos" userId="d384ff44-b0e6-49a8-b312-d2b81bb85e35" providerId="ADAL" clId="{BE3ED5CF-ACCB-4D85-9EEB-72028DBAC0C9}" dt="2024-03-27T00:45:27.343" v="495"/>
          <ac:spMkLst>
            <pc:docMk/>
            <pc:sldMk cId="3511734822" sldId="314"/>
            <ac:spMk id="4" creationId="{8F996E6A-DA15-2A21-4C15-4159EA768DE0}"/>
          </ac:spMkLst>
        </pc:spChg>
        <pc:graphicFrameChg chg="mod">
          <ac:chgData name="Stefhanie Gallegos" userId="d384ff44-b0e6-49a8-b312-d2b81bb85e35" providerId="ADAL" clId="{BE3ED5CF-ACCB-4D85-9EEB-72028DBAC0C9}" dt="2024-03-27T00:47:51.998" v="507" actId="20577"/>
          <ac:graphicFrameMkLst>
            <pc:docMk/>
            <pc:sldMk cId="3511734822" sldId="314"/>
            <ac:graphicFrameMk id="12" creationId="{EDD5C13D-EEED-B87B-494D-865D9623D90B}"/>
          </ac:graphicFrameMkLst>
        </pc:graphicFrameChg>
      </pc:sldChg>
      <pc:sldChg chg="modSp add del">
        <pc:chgData name="Stefhanie Gallegos" userId="d384ff44-b0e6-49a8-b312-d2b81bb85e35" providerId="ADAL" clId="{BE3ED5CF-ACCB-4D85-9EEB-72028DBAC0C9}" dt="2024-03-27T00:56:24.654" v="527" actId="2696"/>
        <pc:sldMkLst>
          <pc:docMk/>
          <pc:sldMk cId="579414136" sldId="315"/>
        </pc:sldMkLst>
        <pc:spChg chg="mod">
          <ac:chgData name="Stefhanie Gallegos" userId="d384ff44-b0e6-49a8-b312-d2b81bb85e35" providerId="ADAL" clId="{BE3ED5CF-ACCB-4D85-9EEB-72028DBAC0C9}" dt="2024-03-27T00:45:32.480" v="496"/>
          <ac:spMkLst>
            <pc:docMk/>
            <pc:sldMk cId="579414136" sldId="315"/>
            <ac:spMk id="4" creationId="{75BBCAF9-0772-DF87-357B-914235850E40}"/>
          </ac:spMkLst>
        </pc:spChg>
        <pc:graphicFrameChg chg="mod">
          <ac:chgData name="Stefhanie Gallegos" userId="d384ff44-b0e6-49a8-b312-d2b81bb85e35" providerId="ADAL" clId="{BE3ED5CF-ACCB-4D85-9EEB-72028DBAC0C9}" dt="2024-03-27T00:54:11.183" v="520"/>
          <ac:graphicFrameMkLst>
            <pc:docMk/>
            <pc:sldMk cId="579414136" sldId="315"/>
            <ac:graphicFrameMk id="17" creationId="{44741E7D-B5FC-93A7-1630-05CD077481EB}"/>
          </ac:graphicFrameMkLst>
        </pc:graphicFrameChg>
      </pc:sldChg>
      <pc:sldChg chg="modSp add del modAnim modNotes">
        <pc:chgData name="Stefhanie Gallegos" userId="d384ff44-b0e6-49a8-b312-d2b81bb85e35" providerId="ADAL" clId="{BE3ED5CF-ACCB-4D85-9EEB-72028DBAC0C9}" dt="2024-03-28T01:30:35.492" v="1595" actId="47"/>
        <pc:sldMkLst>
          <pc:docMk/>
          <pc:sldMk cId="1093549070" sldId="316"/>
        </pc:sldMkLst>
        <pc:spChg chg="mod">
          <ac:chgData name="Stefhanie Gallegos" userId="d384ff44-b0e6-49a8-b312-d2b81bb85e35" providerId="ADAL" clId="{BE3ED5CF-ACCB-4D85-9EEB-72028DBAC0C9}" dt="2024-03-27T00:45:59.638" v="497"/>
          <ac:spMkLst>
            <pc:docMk/>
            <pc:sldMk cId="1093549070" sldId="316"/>
            <ac:spMk id="3" creationId="{E4D27032-7CE1-4C23-A8E3-46509E2BDF8C}"/>
          </ac:spMkLst>
        </pc:spChg>
        <pc:graphicFrameChg chg="mod">
          <ac:chgData name="Stefhanie Gallegos" userId="d384ff44-b0e6-49a8-b312-d2b81bb85e35" providerId="ADAL" clId="{BE3ED5CF-ACCB-4D85-9EEB-72028DBAC0C9}" dt="2024-03-28T01:20:08.920" v="1525" actId="12093"/>
          <ac:graphicFrameMkLst>
            <pc:docMk/>
            <pc:sldMk cId="1093549070" sldId="316"/>
            <ac:graphicFrameMk id="11" creationId="{66894B09-35BE-30B0-C7D2-D0FCB68381A7}"/>
          </ac:graphicFrameMkLst>
        </pc:graphicFrameChg>
      </pc:sldChg>
      <pc:sldChg chg="addSp modSp add mod modAnim modNotes">
        <pc:chgData name="Stefhanie Gallegos" userId="d384ff44-b0e6-49a8-b312-d2b81bb85e35" providerId="ADAL" clId="{BE3ED5CF-ACCB-4D85-9EEB-72028DBAC0C9}" dt="2024-03-28T01:37:09.832" v="1630"/>
        <pc:sldMkLst>
          <pc:docMk/>
          <pc:sldMk cId="3396295840" sldId="317"/>
        </pc:sldMkLst>
        <pc:spChg chg="mod">
          <ac:chgData name="Stefhanie Gallegos" userId="d384ff44-b0e6-49a8-b312-d2b81bb85e35" providerId="ADAL" clId="{BE3ED5CF-ACCB-4D85-9EEB-72028DBAC0C9}" dt="2024-03-28T01:30:53.827" v="1606" actId="20577"/>
          <ac:spMkLst>
            <pc:docMk/>
            <pc:sldMk cId="3396295840" sldId="317"/>
            <ac:spMk id="2" creationId="{99F0AF28-68BB-44AC-8348-488EC1CE5339}"/>
          </ac:spMkLst>
        </pc:spChg>
        <pc:spChg chg="mod">
          <ac:chgData name="Stefhanie Gallegos" userId="d384ff44-b0e6-49a8-b312-d2b81bb85e35" providerId="ADAL" clId="{BE3ED5CF-ACCB-4D85-9EEB-72028DBAC0C9}" dt="2024-03-28T01:32:18.630" v="1614" actId="164"/>
          <ac:spMkLst>
            <pc:docMk/>
            <pc:sldMk cId="3396295840" sldId="317"/>
            <ac:spMk id="5" creationId="{00000000-0000-0000-0000-000000000000}"/>
          </ac:spMkLst>
        </pc:spChg>
        <pc:spChg chg="mod">
          <ac:chgData name="Stefhanie Gallegos" userId="d384ff44-b0e6-49a8-b312-d2b81bb85e35" providerId="ADAL" clId="{BE3ED5CF-ACCB-4D85-9EEB-72028DBAC0C9}" dt="2024-03-28T01:31:40.118" v="1609" actId="14100"/>
          <ac:spMkLst>
            <pc:docMk/>
            <pc:sldMk cId="3396295840" sldId="317"/>
            <ac:spMk id="6" creationId="{00000000-0000-0000-0000-000000000000}"/>
          </ac:spMkLst>
        </pc:spChg>
        <pc:spChg chg="mod">
          <ac:chgData name="Stefhanie Gallegos" userId="d384ff44-b0e6-49a8-b312-d2b81bb85e35" providerId="ADAL" clId="{BE3ED5CF-ACCB-4D85-9EEB-72028DBAC0C9}" dt="2024-03-28T01:32:18.630" v="1614" actId="164"/>
          <ac:spMkLst>
            <pc:docMk/>
            <pc:sldMk cId="3396295840" sldId="317"/>
            <ac:spMk id="7" creationId="{00000000-0000-0000-0000-000000000000}"/>
          </ac:spMkLst>
        </pc:spChg>
        <pc:spChg chg="mod">
          <ac:chgData name="Stefhanie Gallegos" userId="d384ff44-b0e6-49a8-b312-d2b81bb85e35" providerId="ADAL" clId="{BE3ED5CF-ACCB-4D85-9EEB-72028DBAC0C9}" dt="2024-03-28T01:31:36.627" v="1608" actId="14100"/>
          <ac:spMkLst>
            <pc:docMk/>
            <pc:sldMk cId="3396295840" sldId="317"/>
            <ac:spMk id="8" creationId="{00000000-0000-0000-0000-000000000000}"/>
          </ac:spMkLst>
        </pc:spChg>
        <pc:spChg chg="mod">
          <ac:chgData name="Stefhanie Gallegos" userId="d384ff44-b0e6-49a8-b312-d2b81bb85e35" providerId="ADAL" clId="{BE3ED5CF-ACCB-4D85-9EEB-72028DBAC0C9}" dt="2024-03-28T01:32:18.630" v="1614" actId="164"/>
          <ac:spMkLst>
            <pc:docMk/>
            <pc:sldMk cId="3396295840" sldId="317"/>
            <ac:spMk id="9" creationId="{00000000-0000-0000-0000-000000000000}"/>
          </ac:spMkLst>
        </pc:spChg>
        <pc:spChg chg="mod">
          <ac:chgData name="Stefhanie Gallegos" userId="d384ff44-b0e6-49a8-b312-d2b81bb85e35" providerId="ADAL" clId="{BE3ED5CF-ACCB-4D85-9EEB-72028DBAC0C9}" dt="2024-03-28T01:36:41.660" v="1629" actId="20577"/>
          <ac:spMkLst>
            <pc:docMk/>
            <pc:sldMk cId="3396295840" sldId="317"/>
            <ac:spMk id="10" creationId="{00000000-0000-0000-0000-000000000000}"/>
          </ac:spMkLst>
        </pc:spChg>
        <pc:spChg chg="mod">
          <ac:chgData name="Stefhanie Gallegos" userId="d384ff44-b0e6-49a8-b312-d2b81bb85e35" providerId="ADAL" clId="{BE3ED5CF-ACCB-4D85-9EEB-72028DBAC0C9}" dt="2024-03-28T01:32:18.630" v="1614" actId="164"/>
          <ac:spMkLst>
            <pc:docMk/>
            <pc:sldMk cId="3396295840" sldId="317"/>
            <ac:spMk id="12" creationId="{00000000-0000-0000-0000-000000000000}"/>
          </ac:spMkLst>
        </pc:spChg>
        <pc:spChg chg="mod">
          <ac:chgData name="Stefhanie Gallegos" userId="d384ff44-b0e6-49a8-b312-d2b81bb85e35" providerId="ADAL" clId="{BE3ED5CF-ACCB-4D85-9EEB-72028DBAC0C9}" dt="2024-03-28T01:36:16.057" v="1624" actId="20577"/>
          <ac:spMkLst>
            <pc:docMk/>
            <pc:sldMk cId="3396295840" sldId="317"/>
            <ac:spMk id="13" creationId="{00000000-0000-0000-0000-000000000000}"/>
          </ac:spMkLst>
        </pc:spChg>
        <pc:spChg chg="mod">
          <ac:chgData name="Stefhanie Gallegos" userId="d384ff44-b0e6-49a8-b312-d2b81bb85e35" providerId="ADAL" clId="{BE3ED5CF-ACCB-4D85-9EEB-72028DBAC0C9}" dt="2024-03-28T01:32:18.630" v="1614" actId="164"/>
          <ac:spMkLst>
            <pc:docMk/>
            <pc:sldMk cId="3396295840" sldId="317"/>
            <ac:spMk id="14" creationId="{00000000-0000-0000-0000-000000000000}"/>
          </ac:spMkLst>
        </pc:spChg>
        <pc:grpChg chg="add mod">
          <ac:chgData name="Stefhanie Gallegos" userId="d384ff44-b0e6-49a8-b312-d2b81bb85e35" providerId="ADAL" clId="{BE3ED5CF-ACCB-4D85-9EEB-72028DBAC0C9}" dt="2024-03-28T01:32:18.630" v="1614" actId="164"/>
          <ac:grpSpMkLst>
            <pc:docMk/>
            <pc:sldMk cId="3396295840" sldId="317"/>
            <ac:grpSpMk id="4" creationId="{A6216AAE-9D03-B2BB-FE2C-E7522CCF0A04}"/>
          </ac:grpSpMkLst>
        </pc:gr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diagrams/_rels/data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FBD5C-F432-4047-BAE9-7D7A2D917305}" type="doc">
      <dgm:prSet loTypeId="urn:microsoft.com/office/officeart/2005/8/layout/hList7" loCatId="picture" qsTypeId="urn:microsoft.com/office/officeart/2005/8/quickstyle/simple1" qsCatId="simple" csTypeId="urn:microsoft.com/office/officeart/2005/8/colors/accent1_2" csCatId="accent1" phldr="1"/>
      <dgm:spPr/>
      <dgm:t>
        <a:bodyPr/>
        <a:lstStyle/>
        <a:p>
          <a:endParaRPr lang="en-US"/>
        </a:p>
      </dgm:t>
    </dgm:pt>
    <dgm:pt modelId="{7793C014-D5A4-4505-A7B5-DC5056B211BD}">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s-US" sz="2400" b="0" i="0" u="none" baseline="0" noProof="0" dirty="0"/>
            <a:t>Reconozca las señales de una sobredosis</a:t>
          </a:r>
          <a:endParaRPr lang="es-US" sz="2400" noProof="0" dirty="0"/>
        </a:p>
      </dgm:t>
    </dgm:pt>
    <dgm:pt modelId="{1D687A4F-BAD3-4F5A-9F6E-1261E266B3F2}" type="parTrans" cxnId="{708FB3E7-4F20-40E7-B2CD-04C9CC788B82}">
      <dgm:prSet/>
      <dgm:spPr/>
      <dgm:t>
        <a:bodyPr/>
        <a:lstStyle/>
        <a:p>
          <a:endParaRPr lang="en-US"/>
        </a:p>
      </dgm:t>
    </dgm:pt>
    <dgm:pt modelId="{E599D412-2320-4573-B776-EF35DD7001DB}" type="sibTrans" cxnId="{708FB3E7-4F20-40E7-B2CD-04C9CC788B82}">
      <dgm:prSet/>
      <dgm:spPr/>
      <dgm:t>
        <a:bodyPr/>
        <a:lstStyle/>
        <a:p>
          <a:endParaRPr lang="en-US"/>
        </a:p>
      </dgm:t>
    </dgm:pt>
    <dgm:pt modelId="{CF78A9E5-310E-46DC-9639-DBB91B23FAB0}">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s-US" sz="2400" b="0" i="0" u="none" baseline="0" noProof="0" dirty="0"/>
            <a:t>Llame al </a:t>
          </a:r>
          <a:br>
            <a:rPr lang="es-US" sz="2400" b="0" i="0" u="none" baseline="0" noProof="0" dirty="0"/>
          </a:br>
          <a:r>
            <a:rPr lang="es-US" sz="2400" b="0" i="0" u="none" baseline="0" noProof="0" dirty="0"/>
            <a:t>9-1-1</a:t>
          </a:r>
          <a:endParaRPr lang="es-US" sz="2400" noProof="0" dirty="0"/>
        </a:p>
      </dgm:t>
    </dgm:pt>
    <dgm:pt modelId="{B3CE620F-D013-4B32-BF6A-DC400997A63F}" type="parTrans" cxnId="{D9D8A87D-2C2E-41B5-8325-61455365D1E3}">
      <dgm:prSet/>
      <dgm:spPr/>
      <dgm:t>
        <a:bodyPr/>
        <a:lstStyle/>
        <a:p>
          <a:endParaRPr lang="en-US"/>
        </a:p>
      </dgm:t>
    </dgm:pt>
    <dgm:pt modelId="{73B81C14-DC76-49AD-8963-AF83319A71A1}" type="sibTrans" cxnId="{D9D8A87D-2C2E-41B5-8325-61455365D1E3}">
      <dgm:prSet/>
      <dgm:spPr/>
      <dgm:t>
        <a:bodyPr/>
        <a:lstStyle/>
        <a:p>
          <a:endParaRPr lang="en-US"/>
        </a:p>
      </dgm:t>
    </dgm:pt>
    <dgm:pt modelId="{26E19830-1F53-4EBD-8DDA-0BBB95EAD875}">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s-US" sz="2400" b="0" i="0" u="none" baseline="0" noProof="0" dirty="0"/>
            <a:t>Administre NARCAN®</a:t>
          </a:r>
          <a:endParaRPr lang="es-US" sz="2400" noProof="0" dirty="0"/>
        </a:p>
      </dgm:t>
    </dgm:pt>
    <dgm:pt modelId="{76A0CD6F-4E5B-4732-9158-B9BF5F400B5B}" type="parTrans" cxnId="{1F7C0318-72B3-4335-B7D6-D95579CF61F9}">
      <dgm:prSet/>
      <dgm:spPr/>
      <dgm:t>
        <a:bodyPr/>
        <a:lstStyle/>
        <a:p>
          <a:endParaRPr lang="en-US"/>
        </a:p>
      </dgm:t>
    </dgm:pt>
    <dgm:pt modelId="{2842F6DD-8436-4405-BA58-F9BCC8C951F4}" type="sibTrans" cxnId="{1F7C0318-72B3-4335-B7D6-D95579CF61F9}">
      <dgm:prSet/>
      <dgm:spPr/>
      <dgm:t>
        <a:bodyPr/>
        <a:lstStyle/>
        <a:p>
          <a:endParaRPr lang="en-US"/>
        </a:p>
      </dgm:t>
    </dgm:pt>
    <dgm:pt modelId="{A54F1A39-4D17-4C3B-8DB9-0E0CF66CC371}">
      <dgm:prSet custT="1">
        <dgm:style>
          <a:lnRef idx="2">
            <a:schemeClr val="accent6"/>
          </a:lnRef>
          <a:fillRef idx="1">
            <a:schemeClr val="lt1"/>
          </a:fillRef>
          <a:effectRef idx="0">
            <a:schemeClr val="accent6"/>
          </a:effectRef>
          <a:fontRef idx="minor">
            <a:schemeClr val="dk1"/>
          </a:fontRef>
        </dgm:style>
      </dgm:prSet>
      <dgm:spPr>
        <a:ln>
          <a:noFill/>
        </a:ln>
      </dgm:spPr>
      <dgm:t>
        <a:bodyPr/>
        <a:lstStyle/>
        <a:p>
          <a:r>
            <a:rPr lang="es-US" sz="2400" noProof="0" dirty="0"/>
            <a:t>Proporcione atención posterior</a:t>
          </a:r>
        </a:p>
        <a:p>
          <a:endParaRPr lang="es-US" sz="2400" noProof="0" dirty="0"/>
        </a:p>
      </dgm:t>
    </dgm:pt>
    <dgm:pt modelId="{E1CB7F2F-7702-4718-910C-0912C171BEB3}" type="parTrans" cxnId="{90D6D782-FBA9-410C-B4AD-6EFE26060A20}">
      <dgm:prSet/>
      <dgm:spPr/>
      <dgm:t>
        <a:bodyPr/>
        <a:lstStyle/>
        <a:p>
          <a:endParaRPr lang="en-US"/>
        </a:p>
      </dgm:t>
    </dgm:pt>
    <dgm:pt modelId="{EFC1CD89-5D4E-4E0B-AF7F-80240C263077}" type="sibTrans" cxnId="{90D6D782-FBA9-410C-B4AD-6EFE26060A20}">
      <dgm:prSet/>
      <dgm:spPr/>
      <dgm:t>
        <a:bodyPr/>
        <a:lstStyle/>
        <a:p>
          <a:endParaRPr lang="en-US"/>
        </a:p>
      </dgm:t>
    </dgm:pt>
    <dgm:pt modelId="{F4CD3508-0C63-463E-B024-DDFECFA92868}">
      <dgm:prSet custT="1">
        <dgm:style>
          <a:lnRef idx="2">
            <a:schemeClr val="accent6"/>
          </a:lnRef>
          <a:fillRef idx="1">
            <a:schemeClr val="lt1"/>
          </a:fillRef>
          <a:effectRef idx="0">
            <a:schemeClr val="accent6"/>
          </a:effectRef>
          <a:fontRef idx="minor">
            <a:schemeClr val="dk1"/>
          </a:fontRef>
        </dgm:style>
      </dgm:prSet>
      <dgm:spPr>
        <a:ln>
          <a:noFill/>
        </a:ln>
      </dgm:spPr>
      <dgm:t>
        <a:bodyPr/>
        <a:lstStyle/>
        <a:p>
          <a:r>
            <a:rPr lang="es-US" sz="2400" noProof="0" dirty="0"/>
            <a:t>Dé respiraciones de rescate</a:t>
          </a:r>
        </a:p>
        <a:p>
          <a:endParaRPr lang="en-US" sz="2400" dirty="0"/>
        </a:p>
      </dgm:t>
    </dgm:pt>
    <dgm:pt modelId="{95C1884F-C689-4AB0-B896-F80724F78281}" type="parTrans" cxnId="{31C4B8F8-CCDA-42FE-9EDD-529DD8F107E9}">
      <dgm:prSet/>
      <dgm:spPr/>
      <dgm:t>
        <a:bodyPr/>
        <a:lstStyle/>
        <a:p>
          <a:endParaRPr lang="en-US"/>
        </a:p>
      </dgm:t>
    </dgm:pt>
    <dgm:pt modelId="{81B32C20-2BA4-4D7E-BF4D-63554DC30460}" type="sibTrans" cxnId="{31C4B8F8-CCDA-42FE-9EDD-529DD8F107E9}">
      <dgm:prSet/>
      <dgm:spPr/>
      <dgm:t>
        <a:bodyPr/>
        <a:lstStyle/>
        <a:p>
          <a:endParaRPr lang="en-US"/>
        </a:p>
      </dgm:t>
    </dgm:pt>
    <dgm:pt modelId="{CDC0402B-A1AB-40E0-956A-533AC5350014}" type="pres">
      <dgm:prSet presAssocID="{E85FBD5C-F432-4047-BAE9-7D7A2D917305}" presName="Name0" presStyleCnt="0">
        <dgm:presLayoutVars>
          <dgm:dir/>
          <dgm:resizeHandles val="exact"/>
        </dgm:presLayoutVars>
      </dgm:prSet>
      <dgm:spPr/>
    </dgm:pt>
    <dgm:pt modelId="{06CAD847-B652-4182-9FCC-6DAE0B30C235}" type="pres">
      <dgm:prSet presAssocID="{E85FBD5C-F432-4047-BAE9-7D7A2D917305}" presName="fgShape" presStyleLbl="fgShp" presStyleIdx="0" presStyleCnt="1" custLinFactNeighborX="0" custLinFactNeighborY="-43191"/>
      <dgm:spPr>
        <a:prstGeom prst="rightArrow">
          <a:avLst/>
        </a:prstGeom>
        <a:solidFill>
          <a:schemeClr val="accent1"/>
        </a:solidFill>
      </dgm:spPr>
    </dgm:pt>
    <dgm:pt modelId="{D96DC2A8-27CF-4613-AAAC-653C9132CA2D}" type="pres">
      <dgm:prSet presAssocID="{E85FBD5C-F432-4047-BAE9-7D7A2D917305}" presName="linComp" presStyleCnt="0"/>
      <dgm:spPr/>
    </dgm:pt>
    <dgm:pt modelId="{6DDB0E8E-B5DB-42C6-8D5E-00D21ABAC8DE}" type="pres">
      <dgm:prSet presAssocID="{7793C014-D5A4-4505-A7B5-DC5056B211BD}" presName="compNode" presStyleCnt="0"/>
      <dgm:spPr/>
    </dgm:pt>
    <dgm:pt modelId="{D146956E-2EE1-4674-91C8-41F2224ED36B}" type="pres">
      <dgm:prSet presAssocID="{7793C014-D5A4-4505-A7B5-DC5056B211BD}" presName="bkgdShape" presStyleLbl="node1" presStyleIdx="0" presStyleCnt="5" custScaleX="147563"/>
      <dgm:spPr>
        <a:prstGeom prst="rect">
          <a:avLst/>
        </a:prstGeom>
      </dgm:spPr>
    </dgm:pt>
    <dgm:pt modelId="{E110085C-10BD-4606-8AC3-3BB165115190}" type="pres">
      <dgm:prSet presAssocID="{7793C014-D5A4-4505-A7B5-DC5056B211BD}" presName="nodeTx" presStyleLbl="node1" presStyleIdx="0" presStyleCnt="5">
        <dgm:presLayoutVars>
          <dgm:bulletEnabled val="1"/>
        </dgm:presLayoutVars>
      </dgm:prSet>
      <dgm:spPr/>
    </dgm:pt>
    <dgm:pt modelId="{458AB302-C093-44B7-865C-2B320DD8A393}" type="pres">
      <dgm:prSet presAssocID="{7793C014-D5A4-4505-A7B5-DC5056B211BD}" presName="invisiNode" presStyleLbl="node1" presStyleIdx="0" presStyleCnt="5"/>
      <dgm:spPr/>
    </dgm:pt>
    <dgm:pt modelId="{E7FBA231-F599-4C7B-90D1-13C825DF254A}" type="pres">
      <dgm:prSet presAssocID="{7793C014-D5A4-4505-A7B5-DC5056B211BD}" presName="imagNode" presStyleLbl="fgImgPlace1" presStyleIdx="0" presStyleCnt="5"/>
      <dgm:spPr>
        <a:blipFill dpi="0" rotWithShape="1">
          <a:blip xmlns:r="http://schemas.openxmlformats.org/officeDocument/2006/relationships" r:embed="rId1"/>
          <a:srcRect/>
          <a:stretch>
            <a:fillRect l="-45476" r="-25740" b="-14144"/>
          </a:stretch>
        </a:blipFill>
      </dgm:spPr>
      <dgm:extLst>
        <a:ext uri="{E40237B7-FDA0-4F09-8148-C483321AD2D9}">
          <dgm14:cNvPr xmlns:dgm14="http://schemas.microsoft.com/office/drawing/2010/diagram" id="0" name="" descr="Man checking on senior woman who is unconscious at a table"/>
        </a:ext>
      </dgm:extLst>
    </dgm:pt>
    <dgm:pt modelId="{F0031BC0-EEB6-463F-9AB5-200D8EAA1614}" type="pres">
      <dgm:prSet presAssocID="{E599D412-2320-4573-B776-EF35DD7001DB}" presName="sibTrans" presStyleLbl="sibTrans2D1" presStyleIdx="0" presStyleCnt="0"/>
      <dgm:spPr/>
    </dgm:pt>
    <dgm:pt modelId="{D3C8B9FE-6257-401F-BCAE-3FB78D1BF426}" type="pres">
      <dgm:prSet presAssocID="{CF78A9E5-310E-46DC-9639-DBB91B23FAB0}" presName="compNode" presStyleCnt="0"/>
      <dgm:spPr/>
    </dgm:pt>
    <dgm:pt modelId="{9E67B887-05F8-4C9F-8C73-A3A7CAB52458}" type="pres">
      <dgm:prSet presAssocID="{CF78A9E5-310E-46DC-9639-DBB91B23FAB0}" presName="bkgdShape" presStyleLbl="node1" presStyleIdx="1" presStyleCnt="5"/>
      <dgm:spPr>
        <a:prstGeom prst="rect">
          <a:avLst/>
        </a:prstGeom>
      </dgm:spPr>
    </dgm:pt>
    <dgm:pt modelId="{097A54A6-DAC3-4942-8F7A-304A074701A9}" type="pres">
      <dgm:prSet presAssocID="{CF78A9E5-310E-46DC-9639-DBB91B23FAB0}" presName="nodeTx" presStyleLbl="node1" presStyleIdx="1" presStyleCnt="5">
        <dgm:presLayoutVars>
          <dgm:bulletEnabled val="1"/>
        </dgm:presLayoutVars>
      </dgm:prSet>
      <dgm:spPr/>
    </dgm:pt>
    <dgm:pt modelId="{C9793937-E22B-444A-AD43-6810886327A9}" type="pres">
      <dgm:prSet presAssocID="{CF78A9E5-310E-46DC-9639-DBB91B23FAB0}" presName="invisiNode" presStyleLbl="node1" presStyleIdx="1" presStyleCnt="5"/>
      <dgm:spPr/>
    </dgm:pt>
    <dgm:pt modelId="{2D432564-9F70-4948-8185-AF34209DA495}" type="pres">
      <dgm:prSet presAssocID="{CF78A9E5-310E-46DC-9639-DBB91B23FAB0}" presName="imagNode" presStyleLbl="fgImgPlace1" presStyleIdx="1" presStyleCnt="5"/>
      <dgm:spPr>
        <a:blipFill dpi="0" rotWithShape="1">
          <a:blip xmlns:r="http://schemas.openxmlformats.org/officeDocument/2006/relationships" r:embed="rId2"/>
          <a:srcRect/>
          <a:stretch>
            <a:fillRect l="-58777" t="-17417" r="-65591" b="-32162"/>
          </a:stretch>
        </a:blipFill>
      </dgm:spPr>
      <dgm:extLst>
        <a:ext uri="{E40237B7-FDA0-4F09-8148-C483321AD2D9}">
          <dgm14:cNvPr xmlns:dgm14="http://schemas.microsoft.com/office/drawing/2010/diagram" id="0" name="" descr="Hand holding cell phone with emergency number 911"/>
        </a:ext>
      </dgm:extLst>
    </dgm:pt>
    <dgm:pt modelId="{8009CBA5-1726-443A-BB22-1EF01AA90586}" type="pres">
      <dgm:prSet presAssocID="{73B81C14-DC76-49AD-8963-AF83319A71A1}" presName="sibTrans" presStyleLbl="sibTrans2D1" presStyleIdx="0" presStyleCnt="0"/>
      <dgm:spPr/>
    </dgm:pt>
    <dgm:pt modelId="{24165EB9-408B-4E73-BAFB-DBBB2C663A5E}" type="pres">
      <dgm:prSet presAssocID="{26E19830-1F53-4EBD-8DDA-0BBB95EAD875}" presName="compNode" presStyleCnt="0"/>
      <dgm:spPr/>
    </dgm:pt>
    <dgm:pt modelId="{551563A5-073E-4881-BAAA-2BE6B1657075}" type="pres">
      <dgm:prSet presAssocID="{26E19830-1F53-4EBD-8DDA-0BBB95EAD875}" presName="bkgdShape" presStyleLbl="node1" presStyleIdx="2" presStyleCnt="5" custScaleX="109428"/>
      <dgm:spPr>
        <a:prstGeom prst="rect">
          <a:avLst/>
        </a:prstGeom>
      </dgm:spPr>
    </dgm:pt>
    <dgm:pt modelId="{2DD2B8B3-5697-4260-8859-9FB23290EE6D}" type="pres">
      <dgm:prSet presAssocID="{26E19830-1F53-4EBD-8DDA-0BBB95EAD875}" presName="nodeTx" presStyleLbl="node1" presStyleIdx="2" presStyleCnt="5">
        <dgm:presLayoutVars>
          <dgm:bulletEnabled val="1"/>
        </dgm:presLayoutVars>
      </dgm:prSet>
      <dgm:spPr/>
    </dgm:pt>
    <dgm:pt modelId="{C8E1DDF6-FC67-40BF-BA4D-7CA15E04B3E9}" type="pres">
      <dgm:prSet presAssocID="{26E19830-1F53-4EBD-8DDA-0BBB95EAD875}" presName="invisiNode" presStyleLbl="node1" presStyleIdx="2" presStyleCnt="5"/>
      <dgm:spPr/>
    </dgm:pt>
    <dgm:pt modelId="{B03906E9-4B0D-46E7-9A29-508EB552BEAD}" type="pres">
      <dgm:prSet presAssocID="{26E19830-1F53-4EBD-8DDA-0BBB95EAD875}" presName="imagNode" presStyleLbl="fgImgPlace1" presStyleIdx="2" presStyleCnt="5"/>
      <dgm:spPr>
        <a:blipFill rotWithShape="1">
          <a:blip xmlns:r="http://schemas.openxmlformats.org/officeDocument/2006/relationships" r:embed="rId3"/>
          <a:srcRect/>
          <a:stretch>
            <a:fillRect/>
          </a:stretch>
        </a:blipFill>
      </dgm:spPr>
      <dgm:extLst>
        <a:ext uri="{E40237B7-FDA0-4F09-8148-C483321AD2D9}">
          <dgm14:cNvPr xmlns:dgm14="http://schemas.microsoft.com/office/drawing/2010/diagram" id="0" name="" descr="Graphic of NARCAN® Nasal Spray inserted and sprayed into nostril"/>
        </a:ext>
      </dgm:extLst>
    </dgm:pt>
    <dgm:pt modelId="{DA272A30-B247-4282-8AAE-EB207BA36BAD}" type="pres">
      <dgm:prSet presAssocID="{2842F6DD-8436-4405-BA58-F9BCC8C951F4}" presName="sibTrans" presStyleLbl="sibTrans2D1" presStyleIdx="0" presStyleCnt="0"/>
      <dgm:spPr/>
    </dgm:pt>
    <dgm:pt modelId="{0915CD4E-D90B-43A2-9145-888057DA5B25}" type="pres">
      <dgm:prSet presAssocID="{A54F1A39-4D17-4C3B-8DB9-0E0CF66CC371}" presName="compNode" presStyleCnt="0"/>
      <dgm:spPr/>
    </dgm:pt>
    <dgm:pt modelId="{18DB9865-25A9-46EA-9CB7-85FA9DADD469}" type="pres">
      <dgm:prSet presAssocID="{A54F1A39-4D17-4C3B-8DB9-0E0CF66CC371}" presName="bkgdShape" presStyleLbl="node1" presStyleIdx="3" presStyleCnt="5" custScaleX="123620"/>
      <dgm:spPr>
        <a:prstGeom prst="rect">
          <a:avLst/>
        </a:prstGeom>
      </dgm:spPr>
    </dgm:pt>
    <dgm:pt modelId="{E04AA4DA-F0E6-4E5B-89CA-835445FB43DE}" type="pres">
      <dgm:prSet presAssocID="{A54F1A39-4D17-4C3B-8DB9-0E0CF66CC371}" presName="nodeTx" presStyleLbl="node1" presStyleIdx="3" presStyleCnt="5">
        <dgm:presLayoutVars>
          <dgm:bulletEnabled val="1"/>
        </dgm:presLayoutVars>
      </dgm:prSet>
      <dgm:spPr/>
    </dgm:pt>
    <dgm:pt modelId="{B823E9D2-FAD6-44D5-84AE-1F30C06391D5}" type="pres">
      <dgm:prSet presAssocID="{A54F1A39-4D17-4C3B-8DB9-0E0CF66CC371}" presName="invisiNode" presStyleLbl="node1" presStyleIdx="3" presStyleCnt="5"/>
      <dgm:spPr/>
    </dgm:pt>
    <dgm:pt modelId="{FB111117-C965-421A-A57F-B6F6394367A6}" type="pres">
      <dgm:prSet presAssocID="{A54F1A39-4D17-4C3B-8DB9-0E0CF66CC371}" presName="imagNode" presStyleLbl="fgImgPlace1" presStyleIdx="3" presStyleCnt="5"/>
      <dgm:spPr>
        <a:blipFill rotWithShape="1">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A woman tilting back the head of a man lying in the recovery position"/>
        </a:ext>
      </dgm:extLst>
    </dgm:pt>
    <dgm:pt modelId="{AA6788C1-80DA-4048-A1E4-C3A83C97526A}" type="pres">
      <dgm:prSet presAssocID="{EFC1CD89-5D4E-4E0B-AF7F-80240C263077}" presName="sibTrans" presStyleLbl="sibTrans2D1" presStyleIdx="0" presStyleCnt="0"/>
      <dgm:spPr/>
    </dgm:pt>
    <dgm:pt modelId="{9FAA7621-7CF1-40D9-B90B-F69B6262C0F9}" type="pres">
      <dgm:prSet presAssocID="{F4CD3508-0C63-463E-B024-DDFECFA92868}" presName="compNode" presStyleCnt="0"/>
      <dgm:spPr/>
    </dgm:pt>
    <dgm:pt modelId="{96EAD75F-CC77-4484-AAC6-FDF83A9711C4}" type="pres">
      <dgm:prSet presAssocID="{F4CD3508-0C63-463E-B024-DDFECFA92868}" presName="bkgdShape" presStyleLbl="node1" presStyleIdx="4" presStyleCnt="5" custScaleX="159555"/>
      <dgm:spPr>
        <a:prstGeom prst="rect">
          <a:avLst/>
        </a:prstGeom>
      </dgm:spPr>
    </dgm:pt>
    <dgm:pt modelId="{3B5F7E1B-8ADF-4DE7-9428-A284ED6A3240}" type="pres">
      <dgm:prSet presAssocID="{F4CD3508-0C63-463E-B024-DDFECFA92868}" presName="nodeTx" presStyleLbl="node1" presStyleIdx="4" presStyleCnt="5">
        <dgm:presLayoutVars>
          <dgm:bulletEnabled val="1"/>
        </dgm:presLayoutVars>
      </dgm:prSet>
      <dgm:spPr/>
    </dgm:pt>
    <dgm:pt modelId="{978AF461-1E21-4C55-9597-1EF4741832A6}" type="pres">
      <dgm:prSet presAssocID="{F4CD3508-0C63-463E-B024-DDFECFA92868}" presName="invisiNode" presStyleLbl="node1" presStyleIdx="4" presStyleCnt="5"/>
      <dgm:spPr/>
    </dgm:pt>
    <dgm:pt modelId="{DF8C76AA-8803-4212-BCA7-379338C62E6C}" type="pres">
      <dgm:prSet presAssocID="{F4CD3508-0C63-463E-B024-DDFECFA92868}" presName="imagNode" presStyleLbl="fgImgPlace1" presStyleIdx="4" presStyleCnt="5"/>
      <dgm:spPr>
        <a:blipFill rotWithShape="1">
          <a:blip xmlns:r="http://schemas.openxmlformats.org/officeDocument/2006/relationships" r:embed="rId5"/>
          <a:srcRect/>
          <a:stretch>
            <a:fillRect l="-25000" r="-25000"/>
          </a:stretch>
        </a:blipFill>
      </dgm:spPr>
      <dgm:extLst>
        <a:ext uri="{E40237B7-FDA0-4F09-8148-C483321AD2D9}">
          <dgm14:cNvPr xmlns:dgm14="http://schemas.microsoft.com/office/drawing/2010/diagram" id="0" name="" descr="Woman giving rescue breaths to man lying on the ground"/>
        </a:ext>
      </dgm:extLst>
    </dgm:pt>
  </dgm:ptLst>
  <dgm:cxnLst>
    <dgm:cxn modelId="{E88DB50C-64F6-4D21-A76D-14CEEB136F41}" type="presOf" srcId="{A54F1A39-4D17-4C3B-8DB9-0E0CF66CC371}" destId="{E04AA4DA-F0E6-4E5B-89CA-835445FB43DE}" srcOrd="1" destOrd="0" presId="urn:microsoft.com/office/officeart/2005/8/layout/hList7"/>
    <dgm:cxn modelId="{4EB7650E-D47F-4837-B58B-1AEC9FE4AFBF}" type="presOf" srcId="{E599D412-2320-4573-B776-EF35DD7001DB}" destId="{F0031BC0-EEB6-463F-9AB5-200D8EAA1614}" srcOrd="0" destOrd="0" presId="urn:microsoft.com/office/officeart/2005/8/layout/hList7"/>
    <dgm:cxn modelId="{F3C71B14-B935-4244-A6EB-947E6246D14B}" type="presOf" srcId="{7793C014-D5A4-4505-A7B5-DC5056B211BD}" destId="{E110085C-10BD-4606-8AC3-3BB165115190}" srcOrd="1" destOrd="0" presId="urn:microsoft.com/office/officeart/2005/8/layout/hList7"/>
    <dgm:cxn modelId="{DCC56117-52E1-44A2-AB57-B366FD72EAD0}" type="presOf" srcId="{CF78A9E5-310E-46DC-9639-DBB91B23FAB0}" destId="{097A54A6-DAC3-4942-8F7A-304A074701A9}" srcOrd="1" destOrd="0" presId="urn:microsoft.com/office/officeart/2005/8/layout/hList7"/>
    <dgm:cxn modelId="{1F7C0318-72B3-4335-B7D6-D95579CF61F9}" srcId="{E85FBD5C-F432-4047-BAE9-7D7A2D917305}" destId="{26E19830-1F53-4EBD-8DDA-0BBB95EAD875}" srcOrd="2" destOrd="0" parTransId="{76A0CD6F-4E5B-4732-9158-B9BF5F400B5B}" sibTransId="{2842F6DD-8436-4405-BA58-F9BCC8C951F4}"/>
    <dgm:cxn modelId="{5FAA391E-0F47-43F9-BD2F-7EB02FD2E457}" type="presOf" srcId="{2842F6DD-8436-4405-BA58-F9BCC8C951F4}" destId="{DA272A30-B247-4282-8AAE-EB207BA36BAD}" srcOrd="0" destOrd="0" presId="urn:microsoft.com/office/officeart/2005/8/layout/hList7"/>
    <dgm:cxn modelId="{0A80982C-E0F3-4DCF-A37A-73648798D21D}" type="presOf" srcId="{E85FBD5C-F432-4047-BAE9-7D7A2D917305}" destId="{CDC0402B-A1AB-40E0-956A-533AC5350014}" srcOrd="0" destOrd="0" presId="urn:microsoft.com/office/officeart/2005/8/layout/hList7"/>
    <dgm:cxn modelId="{04A15C33-E8F7-4C93-B5C2-8FB8F7B7FC2C}" type="presOf" srcId="{7793C014-D5A4-4505-A7B5-DC5056B211BD}" destId="{D146956E-2EE1-4674-91C8-41F2224ED36B}" srcOrd="0" destOrd="0" presId="urn:microsoft.com/office/officeart/2005/8/layout/hList7"/>
    <dgm:cxn modelId="{13F3246B-B880-4316-9E7D-87E21DF31263}" type="presOf" srcId="{F4CD3508-0C63-463E-B024-DDFECFA92868}" destId="{96EAD75F-CC77-4484-AAC6-FDF83A9711C4}" srcOrd="0" destOrd="0" presId="urn:microsoft.com/office/officeart/2005/8/layout/hList7"/>
    <dgm:cxn modelId="{D9D8A87D-2C2E-41B5-8325-61455365D1E3}" srcId="{E85FBD5C-F432-4047-BAE9-7D7A2D917305}" destId="{CF78A9E5-310E-46DC-9639-DBB91B23FAB0}" srcOrd="1" destOrd="0" parTransId="{B3CE620F-D013-4B32-BF6A-DC400997A63F}" sibTransId="{73B81C14-DC76-49AD-8963-AF83319A71A1}"/>
    <dgm:cxn modelId="{90D6D782-FBA9-410C-B4AD-6EFE26060A20}" srcId="{E85FBD5C-F432-4047-BAE9-7D7A2D917305}" destId="{A54F1A39-4D17-4C3B-8DB9-0E0CF66CC371}" srcOrd="3" destOrd="0" parTransId="{E1CB7F2F-7702-4718-910C-0912C171BEB3}" sibTransId="{EFC1CD89-5D4E-4E0B-AF7F-80240C263077}"/>
    <dgm:cxn modelId="{DC886087-2D9F-485B-8E85-623946DCBE2C}" type="presOf" srcId="{73B81C14-DC76-49AD-8963-AF83319A71A1}" destId="{8009CBA5-1726-443A-BB22-1EF01AA90586}" srcOrd="0" destOrd="0" presId="urn:microsoft.com/office/officeart/2005/8/layout/hList7"/>
    <dgm:cxn modelId="{0846AD89-1711-4EC2-A911-935096E20149}" type="presOf" srcId="{F4CD3508-0C63-463E-B024-DDFECFA92868}" destId="{3B5F7E1B-8ADF-4DE7-9428-A284ED6A3240}" srcOrd="1" destOrd="0" presId="urn:microsoft.com/office/officeart/2005/8/layout/hList7"/>
    <dgm:cxn modelId="{E310818C-E6BF-483C-90BE-10B0DEBF9F66}" type="presOf" srcId="{EFC1CD89-5D4E-4E0B-AF7F-80240C263077}" destId="{AA6788C1-80DA-4048-A1E4-C3A83C97526A}" srcOrd="0" destOrd="0" presId="urn:microsoft.com/office/officeart/2005/8/layout/hList7"/>
    <dgm:cxn modelId="{BA25A78E-2114-4F82-A001-0626021379E1}" type="presOf" srcId="{A54F1A39-4D17-4C3B-8DB9-0E0CF66CC371}" destId="{18DB9865-25A9-46EA-9CB7-85FA9DADD469}" srcOrd="0" destOrd="0" presId="urn:microsoft.com/office/officeart/2005/8/layout/hList7"/>
    <dgm:cxn modelId="{7783EDAA-8168-47EF-B87B-39C7979DA3D9}" type="presOf" srcId="{CF78A9E5-310E-46DC-9639-DBB91B23FAB0}" destId="{9E67B887-05F8-4C9F-8C73-A3A7CAB52458}" srcOrd="0" destOrd="0" presId="urn:microsoft.com/office/officeart/2005/8/layout/hList7"/>
    <dgm:cxn modelId="{AEECF4DA-89B1-4A13-A44C-943C2E208EBB}" type="presOf" srcId="{26E19830-1F53-4EBD-8DDA-0BBB95EAD875}" destId="{551563A5-073E-4881-BAAA-2BE6B1657075}" srcOrd="0" destOrd="0" presId="urn:microsoft.com/office/officeart/2005/8/layout/hList7"/>
    <dgm:cxn modelId="{708FB3E7-4F20-40E7-B2CD-04C9CC788B82}" srcId="{E85FBD5C-F432-4047-BAE9-7D7A2D917305}" destId="{7793C014-D5A4-4505-A7B5-DC5056B211BD}" srcOrd="0" destOrd="0" parTransId="{1D687A4F-BAD3-4F5A-9F6E-1261E266B3F2}" sibTransId="{E599D412-2320-4573-B776-EF35DD7001DB}"/>
    <dgm:cxn modelId="{6DFC40E9-2806-4C8F-A39D-A6F7B17C4221}" type="presOf" srcId="{26E19830-1F53-4EBD-8DDA-0BBB95EAD875}" destId="{2DD2B8B3-5697-4260-8859-9FB23290EE6D}" srcOrd="1" destOrd="0" presId="urn:microsoft.com/office/officeart/2005/8/layout/hList7"/>
    <dgm:cxn modelId="{31C4B8F8-CCDA-42FE-9EDD-529DD8F107E9}" srcId="{E85FBD5C-F432-4047-BAE9-7D7A2D917305}" destId="{F4CD3508-0C63-463E-B024-DDFECFA92868}" srcOrd="4" destOrd="0" parTransId="{95C1884F-C689-4AB0-B896-F80724F78281}" sibTransId="{81B32C20-2BA4-4D7E-BF4D-63554DC30460}"/>
    <dgm:cxn modelId="{E9A4990B-2277-4B63-84EA-89CCEA3A75E8}" type="presParOf" srcId="{CDC0402B-A1AB-40E0-956A-533AC5350014}" destId="{06CAD847-B652-4182-9FCC-6DAE0B30C235}" srcOrd="0" destOrd="0" presId="urn:microsoft.com/office/officeart/2005/8/layout/hList7"/>
    <dgm:cxn modelId="{AF2210CE-0D26-4B4A-A9E3-1383F3A268BB}" type="presParOf" srcId="{CDC0402B-A1AB-40E0-956A-533AC5350014}" destId="{D96DC2A8-27CF-4613-AAAC-653C9132CA2D}" srcOrd="1" destOrd="0" presId="urn:microsoft.com/office/officeart/2005/8/layout/hList7"/>
    <dgm:cxn modelId="{78AD255C-1127-4B5E-ACDB-893AA590A78C}" type="presParOf" srcId="{D96DC2A8-27CF-4613-AAAC-653C9132CA2D}" destId="{6DDB0E8E-B5DB-42C6-8D5E-00D21ABAC8DE}" srcOrd="0" destOrd="0" presId="urn:microsoft.com/office/officeart/2005/8/layout/hList7"/>
    <dgm:cxn modelId="{63DB3969-5233-4A3F-A987-1122AD8E19C2}" type="presParOf" srcId="{6DDB0E8E-B5DB-42C6-8D5E-00D21ABAC8DE}" destId="{D146956E-2EE1-4674-91C8-41F2224ED36B}" srcOrd="0" destOrd="0" presId="urn:microsoft.com/office/officeart/2005/8/layout/hList7"/>
    <dgm:cxn modelId="{22C3B133-A6A5-477A-BF66-4071CAE1C36B}" type="presParOf" srcId="{6DDB0E8E-B5DB-42C6-8D5E-00D21ABAC8DE}" destId="{E110085C-10BD-4606-8AC3-3BB165115190}" srcOrd="1" destOrd="0" presId="urn:microsoft.com/office/officeart/2005/8/layout/hList7"/>
    <dgm:cxn modelId="{707C3389-DB32-44BA-AFF8-3C1FBC3D3DB6}" type="presParOf" srcId="{6DDB0E8E-B5DB-42C6-8D5E-00D21ABAC8DE}" destId="{458AB302-C093-44B7-865C-2B320DD8A393}" srcOrd="2" destOrd="0" presId="urn:microsoft.com/office/officeart/2005/8/layout/hList7"/>
    <dgm:cxn modelId="{884CF53E-AD87-4BEB-97C3-36A34D62363A}" type="presParOf" srcId="{6DDB0E8E-B5DB-42C6-8D5E-00D21ABAC8DE}" destId="{E7FBA231-F599-4C7B-90D1-13C825DF254A}" srcOrd="3" destOrd="0" presId="urn:microsoft.com/office/officeart/2005/8/layout/hList7"/>
    <dgm:cxn modelId="{9AA74426-064B-4CD3-9539-D71DF55C77D7}" type="presParOf" srcId="{D96DC2A8-27CF-4613-AAAC-653C9132CA2D}" destId="{F0031BC0-EEB6-463F-9AB5-200D8EAA1614}" srcOrd="1" destOrd="0" presId="urn:microsoft.com/office/officeart/2005/8/layout/hList7"/>
    <dgm:cxn modelId="{D1806665-A18D-4C10-A430-12A73DEF71B8}" type="presParOf" srcId="{D96DC2A8-27CF-4613-AAAC-653C9132CA2D}" destId="{D3C8B9FE-6257-401F-BCAE-3FB78D1BF426}" srcOrd="2" destOrd="0" presId="urn:microsoft.com/office/officeart/2005/8/layout/hList7"/>
    <dgm:cxn modelId="{E72439AA-D6E2-47B3-AC3B-C94E5EE1B8DB}" type="presParOf" srcId="{D3C8B9FE-6257-401F-BCAE-3FB78D1BF426}" destId="{9E67B887-05F8-4C9F-8C73-A3A7CAB52458}" srcOrd="0" destOrd="0" presId="urn:microsoft.com/office/officeart/2005/8/layout/hList7"/>
    <dgm:cxn modelId="{9EA45126-2856-4B68-92CB-1C871565BC62}" type="presParOf" srcId="{D3C8B9FE-6257-401F-BCAE-3FB78D1BF426}" destId="{097A54A6-DAC3-4942-8F7A-304A074701A9}" srcOrd="1" destOrd="0" presId="urn:microsoft.com/office/officeart/2005/8/layout/hList7"/>
    <dgm:cxn modelId="{D15CB03B-1E6B-40D8-ADA7-47139D2B2530}" type="presParOf" srcId="{D3C8B9FE-6257-401F-BCAE-3FB78D1BF426}" destId="{C9793937-E22B-444A-AD43-6810886327A9}" srcOrd="2" destOrd="0" presId="urn:microsoft.com/office/officeart/2005/8/layout/hList7"/>
    <dgm:cxn modelId="{7C150DCD-E49F-4AC7-8FBA-02F436B6B631}" type="presParOf" srcId="{D3C8B9FE-6257-401F-BCAE-3FB78D1BF426}" destId="{2D432564-9F70-4948-8185-AF34209DA495}" srcOrd="3" destOrd="0" presId="urn:microsoft.com/office/officeart/2005/8/layout/hList7"/>
    <dgm:cxn modelId="{C98722E6-850E-4D66-A8DD-868767AE0438}" type="presParOf" srcId="{D96DC2A8-27CF-4613-AAAC-653C9132CA2D}" destId="{8009CBA5-1726-443A-BB22-1EF01AA90586}" srcOrd="3" destOrd="0" presId="urn:microsoft.com/office/officeart/2005/8/layout/hList7"/>
    <dgm:cxn modelId="{209770A5-2290-4331-8203-35979DAB9515}" type="presParOf" srcId="{D96DC2A8-27CF-4613-AAAC-653C9132CA2D}" destId="{24165EB9-408B-4E73-BAFB-DBBB2C663A5E}" srcOrd="4" destOrd="0" presId="urn:microsoft.com/office/officeart/2005/8/layout/hList7"/>
    <dgm:cxn modelId="{B17FB208-080B-41A6-B495-87BD61ED12A9}" type="presParOf" srcId="{24165EB9-408B-4E73-BAFB-DBBB2C663A5E}" destId="{551563A5-073E-4881-BAAA-2BE6B1657075}" srcOrd="0" destOrd="0" presId="urn:microsoft.com/office/officeart/2005/8/layout/hList7"/>
    <dgm:cxn modelId="{E47046A7-3498-467E-8A88-467A6BE3CC6D}" type="presParOf" srcId="{24165EB9-408B-4E73-BAFB-DBBB2C663A5E}" destId="{2DD2B8B3-5697-4260-8859-9FB23290EE6D}" srcOrd="1" destOrd="0" presId="urn:microsoft.com/office/officeart/2005/8/layout/hList7"/>
    <dgm:cxn modelId="{C5DAA42C-C3F4-4D61-9FD3-DAC17616CFCA}" type="presParOf" srcId="{24165EB9-408B-4E73-BAFB-DBBB2C663A5E}" destId="{C8E1DDF6-FC67-40BF-BA4D-7CA15E04B3E9}" srcOrd="2" destOrd="0" presId="urn:microsoft.com/office/officeart/2005/8/layout/hList7"/>
    <dgm:cxn modelId="{8D172399-1B2B-4FC0-942F-806A348025BF}" type="presParOf" srcId="{24165EB9-408B-4E73-BAFB-DBBB2C663A5E}" destId="{B03906E9-4B0D-46E7-9A29-508EB552BEAD}" srcOrd="3" destOrd="0" presId="urn:microsoft.com/office/officeart/2005/8/layout/hList7"/>
    <dgm:cxn modelId="{38711374-52E9-4F62-8D5A-9889FAD6DEAF}" type="presParOf" srcId="{D96DC2A8-27CF-4613-AAAC-653C9132CA2D}" destId="{DA272A30-B247-4282-8AAE-EB207BA36BAD}" srcOrd="5" destOrd="0" presId="urn:microsoft.com/office/officeart/2005/8/layout/hList7"/>
    <dgm:cxn modelId="{3F0F9B10-C072-48F8-A5FE-6DF0F559083C}" type="presParOf" srcId="{D96DC2A8-27CF-4613-AAAC-653C9132CA2D}" destId="{0915CD4E-D90B-43A2-9145-888057DA5B25}" srcOrd="6" destOrd="0" presId="urn:microsoft.com/office/officeart/2005/8/layout/hList7"/>
    <dgm:cxn modelId="{2A85C142-F0DC-4A97-B309-17BDB2F2CFF6}" type="presParOf" srcId="{0915CD4E-D90B-43A2-9145-888057DA5B25}" destId="{18DB9865-25A9-46EA-9CB7-85FA9DADD469}" srcOrd="0" destOrd="0" presId="urn:microsoft.com/office/officeart/2005/8/layout/hList7"/>
    <dgm:cxn modelId="{E6F7AC95-8714-4ED6-9826-D3B5325001B2}" type="presParOf" srcId="{0915CD4E-D90B-43A2-9145-888057DA5B25}" destId="{E04AA4DA-F0E6-4E5B-89CA-835445FB43DE}" srcOrd="1" destOrd="0" presId="urn:microsoft.com/office/officeart/2005/8/layout/hList7"/>
    <dgm:cxn modelId="{F2A19B9E-A454-4A3E-9F09-DF3391A028FF}" type="presParOf" srcId="{0915CD4E-D90B-43A2-9145-888057DA5B25}" destId="{B823E9D2-FAD6-44D5-84AE-1F30C06391D5}" srcOrd="2" destOrd="0" presId="urn:microsoft.com/office/officeart/2005/8/layout/hList7"/>
    <dgm:cxn modelId="{8260727D-5728-4F0C-AEDF-C70965EF9D8C}" type="presParOf" srcId="{0915CD4E-D90B-43A2-9145-888057DA5B25}" destId="{FB111117-C965-421A-A57F-B6F6394367A6}" srcOrd="3" destOrd="0" presId="urn:microsoft.com/office/officeart/2005/8/layout/hList7"/>
    <dgm:cxn modelId="{6FD35EF2-CEEE-48D0-8C3F-EF448901AF4F}" type="presParOf" srcId="{D96DC2A8-27CF-4613-AAAC-653C9132CA2D}" destId="{AA6788C1-80DA-4048-A1E4-C3A83C97526A}" srcOrd="7" destOrd="0" presId="urn:microsoft.com/office/officeart/2005/8/layout/hList7"/>
    <dgm:cxn modelId="{021EC2D9-C9C6-4817-AA02-4B56704B6C45}" type="presParOf" srcId="{D96DC2A8-27CF-4613-AAAC-653C9132CA2D}" destId="{9FAA7621-7CF1-40D9-B90B-F69B6262C0F9}" srcOrd="8" destOrd="0" presId="urn:microsoft.com/office/officeart/2005/8/layout/hList7"/>
    <dgm:cxn modelId="{D9711625-CDAA-4638-B255-73376F432B78}" type="presParOf" srcId="{9FAA7621-7CF1-40D9-B90B-F69B6262C0F9}" destId="{96EAD75F-CC77-4484-AAC6-FDF83A9711C4}" srcOrd="0" destOrd="0" presId="urn:microsoft.com/office/officeart/2005/8/layout/hList7"/>
    <dgm:cxn modelId="{AD856BAE-3DCA-4195-8E51-F041FC9E61BA}" type="presParOf" srcId="{9FAA7621-7CF1-40D9-B90B-F69B6262C0F9}" destId="{3B5F7E1B-8ADF-4DE7-9428-A284ED6A3240}" srcOrd="1" destOrd="0" presId="urn:microsoft.com/office/officeart/2005/8/layout/hList7"/>
    <dgm:cxn modelId="{76DD9DC7-76F1-4631-9416-2406155EDA36}" type="presParOf" srcId="{9FAA7621-7CF1-40D9-B90B-F69B6262C0F9}" destId="{978AF461-1E21-4C55-9597-1EF4741832A6}" srcOrd="2" destOrd="0" presId="urn:microsoft.com/office/officeart/2005/8/layout/hList7"/>
    <dgm:cxn modelId="{F8DE02DF-0FEE-45DF-B2E9-9A50493723FB}" type="presParOf" srcId="{9FAA7621-7CF1-40D9-B90B-F69B6262C0F9}" destId="{DF8C76AA-8803-4212-BCA7-379338C62E6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B25663-B94F-4A0E-B7D5-B1C7DEFA15EC}" type="doc">
      <dgm:prSet loTypeId="urn:microsoft.com/office/officeart/2005/8/layout/vList3" loCatId="picture" qsTypeId="urn:microsoft.com/office/officeart/2005/8/quickstyle/simple1" qsCatId="simple" csTypeId="urn:microsoft.com/office/officeart/2005/8/colors/accent0_1" csCatId="mainScheme" phldr="1"/>
      <dgm:spPr/>
      <dgm:t>
        <a:bodyPr/>
        <a:lstStyle/>
        <a:p>
          <a:endParaRPr lang="en-US"/>
        </a:p>
      </dgm:t>
    </dgm:pt>
    <dgm:pt modelId="{880AD934-77D2-481A-97CE-FE22C48C2475}">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s-US" sz="4000" b="1" i="0" noProof="0" dirty="0"/>
            <a:t>Llame</a:t>
          </a:r>
          <a:r>
            <a:rPr lang="en-US" sz="4000" b="1" i="0" dirty="0"/>
            <a:t> al 9-1-1</a:t>
          </a:r>
          <a:endParaRPr lang="en-US" sz="4000" b="1" dirty="0"/>
        </a:p>
      </dgm:t>
    </dgm:pt>
    <dgm:pt modelId="{046F8444-3627-415C-AC85-B1CFD15B533F}" type="parTrans" cxnId="{6AEB4B6F-5FBA-44FE-8E9B-D3A704A291AF}">
      <dgm:prSet/>
      <dgm:spPr/>
      <dgm:t>
        <a:bodyPr/>
        <a:lstStyle/>
        <a:p>
          <a:endParaRPr lang="en-US"/>
        </a:p>
      </dgm:t>
    </dgm:pt>
    <dgm:pt modelId="{34F279A1-9D24-4A43-9DFA-1CA92558B21F}" type="sibTrans" cxnId="{6AEB4B6F-5FBA-44FE-8E9B-D3A704A291AF}">
      <dgm:prSet/>
      <dgm:spPr/>
      <dgm:t>
        <a:bodyPr/>
        <a:lstStyle/>
        <a:p>
          <a:endParaRPr lang="en-US"/>
        </a:p>
      </dgm:t>
    </dgm:pt>
    <dgm:pt modelId="{E30549A4-39EE-4983-9DE0-2D3BFEBBF1C2}">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s-US" sz="4000" b="1" i="0" noProof="0" dirty="0"/>
            <a:t>Administre NARCAN®</a:t>
          </a:r>
          <a:endParaRPr lang="es-US" sz="4000" b="1" noProof="0" dirty="0"/>
        </a:p>
      </dgm:t>
    </dgm:pt>
    <dgm:pt modelId="{88B60D6D-B54B-44F6-8224-F320CDE60D9C}" type="parTrans" cxnId="{CBAF4A30-B95C-4E6F-A618-E40FDF78CEBC}">
      <dgm:prSet/>
      <dgm:spPr/>
      <dgm:t>
        <a:bodyPr/>
        <a:lstStyle/>
        <a:p>
          <a:endParaRPr lang="en-US"/>
        </a:p>
      </dgm:t>
    </dgm:pt>
    <dgm:pt modelId="{8C9ED138-0857-4FBD-8775-F3D9984AAD14}" type="sibTrans" cxnId="{CBAF4A30-B95C-4E6F-A618-E40FDF78CEBC}">
      <dgm:prSet/>
      <dgm:spPr/>
      <dgm:t>
        <a:bodyPr/>
        <a:lstStyle/>
        <a:p>
          <a:endParaRPr lang="en-US"/>
        </a:p>
      </dgm:t>
    </dgm:pt>
    <dgm:pt modelId="{7ACF3B64-557D-47FB-B072-7D8C84820C70}" type="pres">
      <dgm:prSet presAssocID="{E1B25663-B94F-4A0E-B7D5-B1C7DEFA15EC}" presName="linearFlow" presStyleCnt="0">
        <dgm:presLayoutVars>
          <dgm:dir/>
          <dgm:resizeHandles val="exact"/>
        </dgm:presLayoutVars>
      </dgm:prSet>
      <dgm:spPr/>
    </dgm:pt>
    <dgm:pt modelId="{4E29B924-02AD-40AF-ABA5-9D659D52BEF2}" type="pres">
      <dgm:prSet presAssocID="{880AD934-77D2-481A-97CE-FE22C48C2475}" presName="composite" presStyleCnt="0"/>
      <dgm:spPr/>
    </dgm:pt>
    <dgm:pt modelId="{DD5470CD-043B-4FD8-835F-EB4D8F1946FC}" type="pres">
      <dgm:prSet presAssocID="{880AD934-77D2-481A-97CE-FE22C48C2475}" presName="imgShp" presStyleLbl="fgImgPlace1" presStyleIdx="0" presStyleCnt="2"/>
      <dgm:spPr>
        <a:blipFill rotWithShape="1">
          <a:blip xmlns:r="http://schemas.openxmlformats.org/officeDocument/2006/relationships" r:embed="rId1"/>
          <a:srcRect/>
          <a:stretch>
            <a:fillRect/>
          </a:stretch>
        </a:blipFill>
        <a:ln>
          <a:noFill/>
        </a:ln>
      </dgm:spPr>
      <dgm:extLst>
        <a:ext uri="{E40237B7-FDA0-4F09-8148-C483321AD2D9}">
          <dgm14:cNvPr xmlns:dgm14="http://schemas.microsoft.com/office/drawing/2010/diagram" id="0" name="" descr="Hand holding cell phone with emergency number 911"/>
        </a:ext>
      </dgm:extLst>
    </dgm:pt>
    <dgm:pt modelId="{969A9CCB-B35A-4DA3-9803-591EA4CBF0AB}" type="pres">
      <dgm:prSet presAssocID="{880AD934-77D2-481A-97CE-FE22C48C2475}" presName="txShp" presStyleLbl="node1" presStyleIdx="0" presStyleCnt="2" custScaleX="90909" custScaleY="90909">
        <dgm:presLayoutVars>
          <dgm:bulletEnabled val="1"/>
        </dgm:presLayoutVars>
      </dgm:prSet>
      <dgm:spPr>
        <a:prstGeom prst="rect">
          <a:avLst/>
        </a:prstGeom>
      </dgm:spPr>
    </dgm:pt>
    <dgm:pt modelId="{5BF97C84-F586-4BD2-B563-7681EB4498A2}" type="pres">
      <dgm:prSet presAssocID="{34F279A1-9D24-4A43-9DFA-1CA92558B21F}" presName="spacing" presStyleCnt="0"/>
      <dgm:spPr/>
    </dgm:pt>
    <dgm:pt modelId="{664CA43B-735F-4B19-82E0-A2FD2C30CEE6}" type="pres">
      <dgm:prSet presAssocID="{E30549A4-39EE-4983-9DE0-2D3BFEBBF1C2}" presName="composite" presStyleCnt="0"/>
      <dgm:spPr/>
    </dgm:pt>
    <dgm:pt modelId="{9D0BC070-5772-46A4-8CD0-8C9D1085949B}" type="pres">
      <dgm:prSet presAssocID="{E30549A4-39EE-4983-9DE0-2D3BFEBBF1C2}" presName="imgShp" presStyleLbl="fgImgPlace1" presStyleIdx="1" presStyleCnt="2"/>
      <dgm:spPr>
        <a:blipFill rotWithShape="1">
          <a:blip xmlns:r="http://schemas.openxmlformats.org/officeDocument/2006/relationships" r:embed="rId2"/>
          <a:srcRect/>
          <a:stretch>
            <a:fillRect/>
          </a:stretch>
        </a:blipFill>
        <a:ln>
          <a:noFill/>
        </a:ln>
      </dgm:spPr>
      <dgm:extLst>
        <a:ext uri="{E40237B7-FDA0-4F09-8148-C483321AD2D9}">
          <dgm14:cNvPr xmlns:dgm14="http://schemas.microsoft.com/office/drawing/2010/diagram" id="0" name="" descr="Graphic of NARCAN® Nasal Spray inserted and sprayed into nostril"/>
        </a:ext>
      </dgm:extLst>
    </dgm:pt>
    <dgm:pt modelId="{AC359CFD-8AD3-48EA-8108-8F4DFB815F10}" type="pres">
      <dgm:prSet presAssocID="{E30549A4-39EE-4983-9DE0-2D3BFEBBF1C2}" presName="txShp" presStyleLbl="node1" presStyleIdx="1" presStyleCnt="2" custScaleX="90909" custScaleY="90909">
        <dgm:presLayoutVars>
          <dgm:bulletEnabled val="1"/>
        </dgm:presLayoutVars>
      </dgm:prSet>
      <dgm:spPr>
        <a:prstGeom prst="rect">
          <a:avLst/>
        </a:prstGeom>
      </dgm:spPr>
    </dgm:pt>
  </dgm:ptLst>
  <dgm:cxnLst>
    <dgm:cxn modelId="{CBAF4A30-B95C-4E6F-A618-E40FDF78CEBC}" srcId="{E1B25663-B94F-4A0E-B7D5-B1C7DEFA15EC}" destId="{E30549A4-39EE-4983-9DE0-2D3BFEBBF1C2}" srcOrd="1" destOrd="0" parTransId="{88B60D6D-B54B-44F6-8224-F320CDE60D9C}" sibTransId="{8C9ED138-0857-4FBD-8775-F3D9984AAD14}"/>
    <dgm:cxn modelId="{35484E48-560D-4F8E-AD2A-534E1BDF98DB}" type="presOf" srcId="{880AD934-77D2-481A-97CE-FE22C48C2475}" destId="{969A9CCB-B35A-4DA3-9803-591EA4CBF0AB}" srcOrd="0" destOrd="0" presId="urn:microsoft.com/office/officeart/2005/8/layout/vList3"/>
    <dgm:cxn modelId="{6AEB4B6F-5FBA-44FE-8E9B-D3A704A291AF}" srcId="{E1B25663-B94F-4A0E-B7D5-B1C7DEFA15EC}" destId="{880AD934-77D2-481A-97CE-FE22C48C2475}" srcOrd="0" destOrd="0" parTransId="{046F8444-3627-415C-AC85-B1CFD15B533F}" sibTransId="{34F279A1-9D24-4A43-9DFA-1CA92558B21F}"/>
    <dgm:cxn modelId="{F94C0B83-E5E3-4138-AE90-EE69EDE39261}" type="presOf" srcId="{E30549A4-39EE-4983-9DE0-2D3BFEBBF1C2}" destId="{AC359CFD-8AD3-48EA-8108-8F4DFB815F10}" srcOrd="0" destOrd="0" presId="urn:microsoft.com/office/officeart/2005/8/layout/vList3"/>
    <dgm:cxn modelId="{A1BF01CB-5E76-45BF-B90C-A7191B18167B}" type="presOf" srcId="{E1B25663-B94F-4A0E-B7D5-B1C7DEFA15EC}" destId="{7ACF3B64-557D-47FB-B072-7D8C84820C70}" srcOrd="0" destOrd="0" presId="urn:microsoft.com/office/officeart/2005/8/layout/vList3"/>
    <dgm:cxn modelId="{ED17DE52-12F2-459A-ABCF-42250EB48F13}" type="presParOf" srcId="{7ACF3B64-557D-47FB-B072-7D8C84820C70}" destId="{4E29B924-02AD-40AF-ABA5-9D659D52BEF2}" srcOrd="0" destOrd="0" presId="urn:microsoft.com/office/officeart/2005/8/layout/vList3"/>
    <dgm:cxn modelId="{C36CFB2D-6B9D-4419-A976-0F1843AE4C84}" type="presParOf" srcId="{4E29B924-02AD-40AF-ABA5-9D659D52BEF2}" destId="{DD5470CD-043B-4FD8-835F-EB4D8F1946FC}" srcOrd="0" destOrd="0" presId="urn:microsoft.com/office/officeart/2005/8/layout/vList3"/>
    <dgm:cxn modelId="{3AB6431D-9CEB-4A13-BAB4-777B5987BE15}" type="presParOf" srcId="{4E29B924-02AD-40AF-ABA5-9D659D52BEF2}" destId="{969A9CCB-B35A-4DA3-9803-591EA4CBF0AB}" srcOrd="1" destOrd="0" presId="urn:microsoft.com/office/officeart/2005/8/layout/vList3"/>
    <dgm:cxn modelId="{57B262A1-6F76-433D-94D4-10E0E3D40BA6}" type="presParOf" srcId="{7ACF3B64-557D-47FB-B072-7D8C84820C70}" destId="{5BF97C84-F586-4BD2-B563-7681EB4498A2}" srcOrd="1" destOrd="0" presId="urn:microsoft.com/office/officeart/2005/8/layout/vList3"/>
    <dgm:cxn modelId="{1AF67427-B42A-4E4A-A6E3-BF7DA256A54F}" type="presParOf" srcId="{7ACF3B64-557D-47FB-B072-7D8C84820C70}" destId="{664CA43B-735F-4B19-82E0-A2FD2C30CEE6}" srcOrd="2" destOrd="0" presId="urn:microsoft.com/office/officeart/2005/8/layout/vList3"/>
    <dgm:cxn modelId="{D06ACE64-D2A4-4708-9A2F-9E5CD4B4C4CF}" type="presParOf" srcId="{664CA43B-735F-4B19-82E0-A2FD2C30CEE6}" destId="{9D0BC070-5772-46A4-8CD0-8C9D1085949B}" srcOrd="0" destOrd="0" presId="urn:microsoft.com/office/officeart/2005/8/layout/vList3"/>
    <dgm:cxn modelId="{7F12F006-0F23-4EFB-ADEF-ACF10AA6A2EE}" type="presParOf" srcId="{664CA43B-735F-4B19-82E0-A2FD2C30CEE6}" destId="{AC359CFD-8AD3-48EA-8108-8F4DFB815F1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6956E-2EE1-4674-91C8-41F2224ED36B}">
      <dsp:nvSpPr>
        <dsp:cNvPr id="0" name=""/>
        <dsp:cNvSpPr/>
      </dsp:nvSpPr>
      <dsp:spPr>
        <a:xfrm>
          <a:off x="539" y="0"/>
          <a:ext cx="2516013"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US" sz="2400" b="0" i="0" u="none" kern="1200" baseline="0" noProof="0" dirty="0"/>
            <a:t>Reconozca las señales de una sobredosis</a:t>
          </a:r>
          <a:endParaRPr lang="es-US" sz="2400" kern="1200" noProof="0" dirty="0"/>
        </a:p>
      </dsp:txBody>
      <dsp:txXfrm>
        <a:off x="539" y="1856104"/>
        <a:ext cx="2516013" cy="1856104"/>
      </dsp:txXfrm>
    </dsp:sp>
    <dsp:sp modelId="{E7FBA231-F599-4C7B-90D1-13C825DF254A}">
      <dsp:nvSpPr>
        <dsp:cNvPr id="0" name=""/>
        <dsp:cNvSpPr/>
      </dsp:nvSpPr>
      <dsp:spPr>
        <a:xfrm>
          <a:off x="485942" y="278415"/>
          <a:ext cx="1545207" cy="1545207"/>
        </a:xfrm>
        <a:prstGeom prst="ellipse">
          <a:avLst/>
        </a:prstGeom>
        <a:blipFill dpi="0" rotWithShape="1">
          <a:blip xmlns:r="http://schemas.openxmlformats.org/officeDocument/2006/relationships" r:embed="rId1"/>
          <a:srcRect/>
          <a:stretch>
            <a:fillRect l="-45476" r="-25740" b="-1414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67B887-05F8-4C9F-8C73-A3A7CAB52458}">
      <dsp:nvSpPr>
        <dsp:cNvPr id="0" name=""/>
        <dsp:cNvSpPr/>
      </dsp:nvSpPr>
      <dsp:spPr>
        <a:xfrm>
          <a:off x="2567704" y="0"/>
          <a:ext cx="1705043"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US" sz="2400" b="0" i="0" u="none" kern="1200" baseline="0" noProof="0" dirty="0"/>
            <a:t>Llame al </a:t>
          </a:r>
          <a:br>
            <a:rPr lang="es-US" sz="2400" b="0" i="0" u="none" kern="1200" baseline="0" noProof="0" dirty="0"/>
          </a:br>
          <a:r>
            <a:rPr lang="es-US" sz="2400" b="0" i="0" u="none" kern="1200" baseline="0" noProof="0" dirty="0"/>
            <a:t>9-1-1</a:t>
          </a:r>
          <a:endParaRPr lang="es-US" sz="2400" kern="1200" noProof="0" dirty="0"/>
        </a:p>
      </dsp:txBody>
      <dsp:txXfrm>
        <a:off x="2567704" y="1856104"/>
        <a:ext cx="1705043" cy="1856104"/>
      </dsp:txXfrm>
    </dsp:sp>
    <dsp:sp modelId="{2D432564-9F70-4948-8185-AF34209DA495}">
      <dsp:nvSpPr>
        <dsp:cNvPr id="0" name=""/>
        <dsp:cNvSpPr/>
      </dsp:nvSpPr>
      <dsp:spPr>
        <a:xfrm>
          <a:off x="2647622" y="278415"/>
          <a:ext cx="1545207" cy="1545207"/>
        </a:xfrm>
        <a:prstGeom prst="ellipse">
          <a:avLst/>
        </a:prstGeom>
        <a:blipFill dpi="0" rotWithShape="1">
          <a:blip xmlns:r="http://schemas.openxmlformats.org/officeDocument/2006/relationships" r:embed="rId2"/>
          <a:srcRect/>
          <a:stretch>
            <a:fillRect l="-58777" t="-17417" r="-65591" b="-321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1563A5-073E-4881-BAAA-2BE6B1657075}">
      <dsp:nvSpPr>
        <dsp:cNvPr id="0" name=""/>
        <dsp:cNvSpPr/>
      </dsp:nvSpPr>
      <dsp:spPr>
        <a:xfrm>
          <a:off x="4323899" y="0"/>
          <a:ext cx="1865795"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US" sz="2400" b="0" i="0" u="none" kern="1200" baseline="0" noProof="0" dirty="0"/>
            <a:t>Administre NARCAN®</a:t>
          </a:r>
          <a:endParaRPr lang="es-US" sz="2400" kern="1200" noProof="0" dirty="0"/>
        </a:p>
      </dsp:txBody>
      <dsp:txXfrm>
        <a:off x="4323899" y="1856104"/>
        <a:ext cx="1865795" cy="1856104"/>
      </dsp:txXfrm>
    </dsp:sp>
    <dsp:sp modelId="{B03906E9-4B0D-46E7-9A29-508EB552BEAD}">
      <dsp:nvSpPr>
        <dsp:cNvPr id="0" name=""/>
        <dsp:cNvSpPr/>
      </dsp:nvSpPr>
      <dsp:spPr>
        <a:xfrm>
          <a:off x="4484193" y="278415"/>
          <a:ext cx="1545207" cy="1545207"/>
        </a:xfrm>
        <a:prstGeom prst="ellipse">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DB9865-25A9-46EA-9CB7-85FA9DADD469}">
      <dsp:nvSpPr>
        <dsp:cNvPr id="0" name=""/>
        <dsp:cNvSpPr/>
      </dsp:nvSpPr>
      <dsp:spPr>
        <a:xfrm>
          <a:off x="6240845" y="0"/>
          <a:ext cx="2107774"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US" sz="2400" kern="1200" noProof="0" dirty="0"/>
            <a:t>Proporcione atención posterior</a:t>
          </a:r>
        </a:p>
        <a:p>
          <a:pPr marL="0" lvl="0" indent="0" algn="ctr" defTabSz="1066800">
            <a:lnSpc>
              <a:spcPct val="90000"/>
            </a:lnSpc>
            <a:spcBef>
              <a:spcPct val="0"/>
            </a:spcBef>
            <a:spcAft>
              <a:spcPct val="35000"/>
            </a:spcAft>
            <a:buNone/>
          </a:pPr>
          <a:endParaRPr lang="es-US" sz="2400" kern="1200" noProof="0" dirty="0"/>
        </a:p>
      </dsp:txBody>
      <dsp:txXfrm>
        <a:off x="6240845" y="1856104"/>
        <a:ext cx="2107774" cy="1856104"/>
      </dsp:txXfrm>
    </dsp:sp>
    <dsp:sp modelId="{FB111117-C965-421A-A57F-B6F6394367A6}">
      <dsp:nvSpPr>
        <dsp:cNvPr id="0" name=""/>
        <dsp:cNvSpPr/>
      </dsp:nvSpPr>
      <dsp:spPr>
        <a:xfrm>
          <a:off x="6522129" y="278415"/>
          <a:ext cx="1545207" cy="1545207"/>
        </a:xfrm>
        <a:prstGeom prst="ellipse">
          <a:avLst/>
        </a:prstGeom>
        <a:blipFill rotWithShape="1">
          <a:blip xmlns:r="http://schemas.openxmlformats.org/officeDocument/2006/relationships" r:embed="rId4"/>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AD75F-CC77-4484-AAC6-FDF83A9711C4}">
      <dsp:nvSpPr>
        <dsp:cNvPr id="0" name=""/>
        <dsp:cNvSpPr/>
      </dsp:nvSpPr>
      <dsp:spPr>
        <a:xfrm>
          <a:off x="8399772" y="0"/>
          <a:ext cx="2720482"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US" sz="2400" kern="1200" noProof="0" dirty="0"/>
            <a:t>Dé respiraciones de rescate</a:t>
          </a:r>
        </a:p>
        <a:p>
          <a:pPr marL="0" lvl="0" indent="0" algn="ctr" defTabSz="1066800">
            <a:lnSpc>
              <a:spcPct val="90000"/>
            </a:lnSpc>
            <a:spcBef>
              <a:spcPct val="0"/>
            </a:spcBef>
            <a:spcAft>
              <a:spcPct val="35000"/>
            </a:spcAft>
            <a:buNone/>
          </a:pPr>
          <a:endParaRPr lang="en-US" sz="2400" kern="1200" dirty="0"/>
        </a:p>
      </dsp:txBody>
      <dsp:txXfrm>
        <a:off x="8399772" y="1856104"/>
        <a:ext cx="2720482" cy="1856104"/>
      </dsp:txXfrm>
    </dsp:sp>
    <dsp:sp modelId="{DF8C76AA-8803-4212-BCA7-379338C62E6C}">
      <dsp:nvSpPr>
        <dsp:cNvPr id="0" name=""/>
        <dsp:cNvSpPr/>
      </dsp:nvSpPr>
      <dsp:spPr>
        <a:xfrm>
          <a:off x="8987409" y="278415"/>
          <a:ext cx="1545207" cy="1545207"/>
        </a:xfrm>
        <a:prstGeom prst="ellipse">
          <a:avLst/>
        </a:prstGeom>
        <a:blipFill rotWithShape="1">
          <a:blip xmlns:r="http://schemas.openxmlformats.org/officeDocument/2006/relationships" r:embed="rId5"/>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CAD847-B652-4182-9FCC-6DAE0B30C235}">
      <dsp:nvSpPr>
        <dsp:cNvPr id="0" name=""/>
        <dsp:cNvSpPr/>
      </dsp:nvSpPr>
      <dsp:spPr>
        <a:xfrm>
          <a:off x="444831" y="3411583"/>
          <a:ext cx="10231130" cy="696039"/>
        </a:xfrm>
        <a:prstGeom prst="rightArrow">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A9CCB-B35A-4DA3-9803-591EA4CBF0AB}">
      <dsp:nvSpPr>
        <dsp:cNvPr id="0" name=""/>
        <dsp:cNvSpPr/>
      </dsp:nvSpPr>
      <dsp:spPr>
        <a:xfrm rot="10800000">
          <a:off x="2769397" y="85600"/>
          <a:ext cx="6533042" cy="1706605"/>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27823" tIns="152400" rIns="284480" bIns="152400" numCol="1" spcCol="1270" anchor="ctr" anchorCtr="0">
          <a:noAutofit/>
        </a:bodyPr>
        <a:lstStyle/>
        <a:p>
          <a:pPr marL="0" lvl="0" indent="0" algn="l" defTabSz="1778000">
            <a:lnSpc>
              <a:spcPct val="90000"/>
            </a:lnSpc>
            <a:spcBef>
              <a:spcPct val="0"/>
            </a:spcBef>
            <a:spcAft>
              <a:spcPct val="35000"/>
            </a:spcAft>
            <a:buNone/>
          </a:pPr>
          <a:r>
            <a:rPr lang="es-US" sz="4000" b="1" i="0" kern="1200" noProof="0" dirty="0"/>
            <a:t>Llame</a:t>
          </a:r>
          <a:r>
            <a:rPr lang="en-US" sz="4000" b="1" i="0" kern="1200" dirty="0"/>
            <a:t> al 9-1-1</a:t>
          </a:r>
          <a:endParaRPr lang="en-US" sz="4000" b="1" kern="1200" dirty="0"/>
        </a:p>
      </dsp:txBody>
      <dsp:txXfrm rot="10800000">
        <a:off x="2769397" y="85600"/>
        <a:ext cx="6533042" cy="1706605"/>
      </dsp:txXfrm>
    </dsp:sp>
    <dsp:sp modelId="{DD5470CD-043B-4FD8-835F-EB4D8F1946FC}">
      <dsp:nvSpPr>
        <dsp:cNvPr id="0" name=""/>
        <dsp:cNvSpPr/>
      </dsp:nvSpPr>
      <dsp:spPr>
        <a:xfrm>
          <a:off x="1504107" y="269"/>
          <a:ext cx="1877268" cy="1877268"/>
        </a:xfrm>
        <a:prstGeom prst="ellipse">
          <a:avLst/>
        </a:prstGeom>
        <a:blipFill rotWithShape="1">
          <a:blip xmlns:r="http://schemas.openxmlformats.org/officeDocument/2006/relationships" r:embed="rId1"/>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C359CFD-8AD3-48EA-8108-8F4DFB815F10}">
      <dsp:nvSpPr>
        <dsp:cNvPr id="0" name=""/>
        <dsp:cNvSpPr/>
      </dsp:nvSpPr>
      <dsp:spPr>
        <a:xfrm rot="10800000">
          <a:off x="2769397" y="2522180"/>
          <a:ext cx="6533042" cy="1706605"/>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27823" tIns="152400" rIns="284480" bIns="152400" numCol="1" spcCol="1270" anchor="ctr" anchorCtr="0">
          <a:noAutofit/>
        </a:bodyPr>
        <a:lstStyle/>
        <a:p>
          <a:pPr marL="0" lvl="0" indent="0" algn="l" defTabSz="1778000">
            <a:lnSpc>
              <a:spcPct val="90000"/>
            </a:lnSpc>
            <a:spcBef>
              <a:spcPct val="0"/>
            </a:spcBef>
            <a:spcAft>
              <a:spcPct val="35000"/>
            </a:spcAft>
            <a:buNone/>
          </a:pPr>
          <a:r>
            <a:rPr lang="es-US" sz="4000" b="1" i="0" kern="1200" noProof="0" dirty="0"/>
            <a:t>Administre NARCAN®</a:t>
          </a:r>
          <a:endParaRPr lang="es-US" sz="4000" b="1" kern="1200" noProof="0" dirty="0"/>
        </a:p>
      </dsp:txBody>
      <dsp:txXfrm rot="10800000">
        <a:off x="2769397" y="2522180"/>
        <a:ext cx="6533042" cy="1706605"/>
      </dsp:txXfrm>
    </dsp:sp>
    <dsp:sp modelId="{9D0BC070-5772-46A4-8CD0-8C9D1085949B}">
      <dsp:nvSpPr>
        <dsp:cNvPr id="0" name=""/>
        <dsp:cNvSpPr/>
      </dsp:nvSpPr>
      <dsp:spPr>
        <a:xfrm>
          <a:off x="1504107" y="2436849"/>
          <a:ext cx="1877268" cy="1877268"/>
        </a:xfrm>
        <a:prstGeom prst="ellipse">
          <a:avLst/>
        </a:prstGeom>
        <a:blipFill rotWithShape="1">
          <a:blip xmlns:r="http://schemas.openxmlformats.org/officeDocument/2006/relationships" r:embed="rId2"/>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41771B-E66E-4358-AFA9-F14BF3AB69A8}"/>
              </a:ext>
            </a:extLst>
          </p:cNvPr>
          <p:cNvSpPr>
            <a:spLocks noGrp="1"/>
          </p:cNvSpPr>
          <p:nvPr>
            <p:ph type="hdr" sz="quarter"/>
          </p:nvPr>
        </p:nvSpPr>
        <p:spPr>
          <a:xfrm>
            <a:off x="1" y="2"/>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a:extLst>
              <a:ext uri="{FF2B5EF4-FFF2-40B4-BE49-F238E27FC236}">
                <a16:creationId xmlns:a16="http://schemas.microsoft.com/office/drawing/2014/main" id="{4E1BA378-A27F-4DE2-90E3-AC05857F3EB2}"/>
              </a:ext>
            </a:extLst>
          </p:cNvPr>
          <p:cNvSpPr>
            <a:spLocks noGrp="1"/>
          </p:cNvSpPr>
          <p:nvPr>
            <p:ph type="dt" sz="quarter" idx="1"/>
          </p:nvPr>
        </p:nvSpPr>
        <p:spPr>
          <a:xfrm>
            <a:off x="4142963" y="2"/>
            <a:ext cx="3170583" cy="482027"/>
          </a:xfrm>
          <a:prstGeom prst="rect">
            <a:avLst/>
          </a:prstGeom>
        </p:spPr>
        <p:txBody>
          <a:bodyPr vert="horz" lIns="94851" tIns="47425" rIns="94851" bIns="47425" rtlCol="0"/>
          <a:lstStyle>
            <a:lvl1pPr algn="r">
              <a:defRPr sz="1200"/>
            </a:lvl1pPr>
          </a:lstStyle>
          <a:p>
            <a:fld id="{E45BD98B-9139-4CB4-B343-A5BB644D48C0}" type="datetimeFigureOut">
              <a:rPr lang="en-US" smtClean="0"/>
              <a:t>4/2/2024</a:t>
            </a:fld>
            <a:endParaRPr lang="en-US"/>
          </a:p>
        </p:txBody>
      </p:sp>
      <p:sp>
        <p:nvSpPr>
          <p:cNvPr id="4" name="Footer Placeholder 3">
            <a:extLst>
              <a:ext uri="{FF2B5EF4-FFF2-40B4-BE49-F238E27FC236}">
                <a16:creationId xmlns:a16="http://schemas.microsoft.com/office/drawing/2014/main" id="{58B5CAE2-41DB-41B9-AE78-5760D8A11730}"/>
              </a:ext>
            </a:extLst>
          </p:cNvPr>
          <p:cNvSpPr>
            <a:spLocks noGrp="1"/>
          </p:cNvSpPr>
          <p:nvPr>
            <p:ph type="ftr" sz="quarter" idx="2"/>
          </p:nvPr>
        </p:nvSpPr>
        <p:spPr>
          <a:xfrm>
            <a:off x="1" y="9119174"/>
            <a:ext cx="3170583"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04E65C-AFFC-480E-BCAB-22AEA6A0FDA3}"/>
              </a:ext>
            </a:extLst>
          </p:cNvPr>
          <p:cNvSpPr>
            <a:spLocks noGrp="1"/>
          </p:cNvSpPr>
          <p:nvPr>
            <p:ph type="sldNum" sz="quarter" idx="3"/>
          </p:nvPr>
        </p:nvSpPr>
        <p:spPr>
          <a:xfrm>
            <a:off x="4142963" y="9119174"/>
            <a:ext cx="3170583" cy="482027"/>
          </a:xfrm>
          <a:prstGeom prst="rect">
            <a:avLst/>
          </a:prstGeom>
        </p:spPr>
        <p:txBody>
          <a:bodyPr vert="horz" lIns="94851" tIns="47425" rIns="94851" bIns="47425" rtlCol="0" anchor="b"/>
          <a:lstStyle>
            <a:lvl1pPr algn="r">
              <a:defRPr sz="1200"/>
            </a:lvl1pPr>
          </a:lstStyle>
          <a:p>
            <a:fld id="{7F462482-2C3D-4BC1-A789-56FCD8843C00}" type="slidenum">
              <a:rPr lang="en-US" smtClean="0"/>
              <a:t>‹#›</a:t>
            </a:fld>
            <a:endParaRPr lang="en-US"/>
          </a:p>
        </p:txBody>
      </p:sp>
    </p:spTree>
    <p:extLst>
      <p:ext uri="{BB962C8B-B14F-4D97-AF65-F5344CB8AC3E}">
        <p14:creationId xmlns:p14="http://schemas.microsoft.com/office/powerpoint/2010/main" val="4113669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s"/>
          </a:p>
        </p:txBody>
      </p:sp>
      <p:sp>
        <p:nvSpPr>
          <p:cNvPr id="3" name="Date Placeholder 2"/>
          <p:cNvSpPr>
            <a:spLocks noGrp="1"/>
          </p:cNvSpPr>
          <p:nvPr>
            <p:ph type="dt" idx="1"/>
          </p:nvPr>
        </p:nvSpPr>
        <p:spPr>
          <a:xfrm>
            <a:off x="4143588" y="0"/>
            <a:ext cx="3169920" cy="481727"/>
          </a:xfrm>
          <a:prstGeom prst="rect">
            <a:avLst/>
          </a:prstGeom>
        </p:spPr>
        <p:txBody>
          <a:bodyPr vert="horz" lIns="96653" tIns="48327" rIns="96653" bIns="48327" rtlCol="0"/>
          <a:lstStyle>
            <a:lvl1pPr algn="r">
              <a:defRPr sz="1200"/>
            </a:lvl1pPr>
          </a:lstStyle>
          <a:p>
            <a:pPr algn="l" rtl="0"/>
            <a:fld id="{16834CD4-88A3-4859-93A9-711723D06B78}" type="datetimeFigureOut">
              <a:rPr lang="en-US"/>
              <a:t>4/2/2024</a:t>
            </a:fld>
            <a:endParaRPr lang="e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s"/>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53" tIns="48327" rIns="96653" bIns="48327" rtlCol="0"/>
          <a:lstStyle/>
          <a:p>
            <a:pPr lvl="0" algn="l" rtl="0"/>
            <a:r>
              <a:rPr lang="es" b="0" i="0" u="none" baseline="0"/>
              <a:t>Edite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p>
        </p:txBody>
      </p:sp>
      <p:sp>
        <p:nvSpPr>
          <p:cNvPr id="7" name="Slide Number Placeholder 6"/>
          <p:cNvSpPr>
            <a:spLocks noGrp="1"/>
          </p:cNvSpPr>
          <p:nvPr>
            <p:ph type="sldNum" sz="quarter" idx="5"/>
          </p:nvPr>
        </p:nvSpPr>
        <p:spPr>
          <a:xfrm>
            <a:off x="2072640" y="9119475"/>
            <a:ext cx="3169920" cy="481726"/>
          </a:xfrm>
          <a:prstGeom prst="rect">
            <a:avLst/>
          </a:prstGeom>
        </p:spPr>
        <p:txBody>
          <a:bodyPr vert="horz" lIns="96653" tIns="48327" rIns="96653" bIns="48327" rtlCol="0" anchor="b"/>
          <a:lstStyle>
            <a:lvl1pPr algn="ctr">
              <a:defRPr sz="1200"/>
            </a:lvl1pPr>
          </a:lstStyle>
          <a:p>
            <a:fld id="{6240BC79-F116-464B-9DA1-CA86C31F82C5}" type="slidenum">
              <a:rPr lang="en-US" smtClean="0"/>
              <a:pPr/>
              <a:t>‹#›</a:t>
            </a:fld>
            <a:endParaRPr lang="en-US" dirty="0"/>
          </a:p>
        </p:txBody>
      </p:sp>
    </p:spTree>
    <p:extLst>
      <p:ext uri="{BB962C8B-B14F-4D97-AF65-F5344CB8AC3E}">
        <p14:creationId xmlns:p14="http://schemas.microsoft.com/office/powerpoint/2010/main" val="23746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endParaRPr lang="es" dirty="0">
              <a:solidFill>
                <a:srgbClr val="000000"/>
              </a:solidFill>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1</a:t>
            </a:fld>
            <a:endParaRPr lang="es"/>
          </a:p>
        </p:txBody>
      </p:sp>
    </p:spTree>
    <p:extLst>
      <p:ext uri="{BB962C8B-B14F-4D97-AF65-F5344CB8AC3E}">
        <p14:creationId xmlns:p14="http://schemas.microsoft.com/office/powerpoint/2010/main" val="2398486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6"/>
            <a:ext cx="5852160" cy="4070113"/>
          </a:xfrm>
        </p:spPr>
        <p:txBody>
          <a:bodyPr/>
          <a:lstStyle/>
          <a:p>
            <a:pPr marL="177845" indent="-177845">
              <a:buFont typeface="Arial" panose="020B0604020202020204" pitchFamily="34" charset="0"/>
              <a:buChar char="•"/>
            </a:pPr>
            <a:r>
              <a:rPr lang="es-US" b="0" i="0" u="none" baseline="0" noProof="0" dirty="0"/>
              <a:t>Dé respiraciones de rescate cuando alguien no responda a NARCAN® y su respiración sea ausente o superficial.</a:t>
            </a:r>
          </a:p>
          <a:p>
            <a:pPr marL="177845" indent="-177845">
              <a:buFont typeface="Arial" panose="020B0604020202020204" pitchFamily="34" charset="0"/>
              <a:buChar char="•"/>
            </a:pPr>
            <a:r>
              <a:rPr lang="es-US" b="0" i="0" u="none" baseline="0" noProof="0" dirty="0"/>
              <a:t>Abra su vía respiratoria</a:t>
            </a:r>
          </a:p>
          <a:p>
            <a:pPr marL="652099" lvl="1" indent="-177845">
              <a:buFont typeface="Arial" panose="020B0604020202020204" pitchFamily="34" charset="0"/>
              <a:buChar char="•"/>
            </a:pPr>
            <a:r>
              <a:rPr lang="es-US" b="0" i="0" u="none" baseline="0" noProof="0" dirty="0"/>
              <a:t>Ponga su mano en la frente de la persona.</a:t>
            </a:r>
          </a:p>
          <a:p>
            <a:pPr marL="652099" lvl="1" indent="-177845">
              <a:buFont typeface="Arial" panose="020B0604020202020204" pitchFamily="34" charset="0"/>
              <a:buChar char="•"/>
            </a:pPr>
            <a:r>
              <a:rPr lang="es-US" b="0" i="0" u="none" baseline="0" noProof="0" dirty="0"/>
              <a:t>Incline suavemente su cabeza hacia atrás.</a:t>
            </a:r>
          </a:p>
          <a:p>
            <a:pPr marL="652099" lvl="1" indent="-177845">
              <a:buFont typeface="Arial" panose="020B0604020202020204" pitchFamily="34" charset="0"/>
              <a:buChar char="•"/>
            </a:pPr>
            <a:r>
              <a:rPr lang="es-US" b="0" i="0" u="none" baseline="0" noProof="0" dirty="0"/>
              <a:t>Use los dedos de su otra mano para levantar cuidadosamente su mentón hacia arriba.</a:t>
            </a:r>
          </a:p>
          <a:p>
            <a:pPr marL="177845" indent="-177845">
              <a:buFont typeface="Arial" panose="020B0604020202020204" pitchFamily="34" charset="0"/>
              <a:buChar char="•"/>
            </a:pPr>
            <a:r>
              <a:rPr lang="es-US" b="0" i="0" u="none" baseline="0" noProof="0" dirty="0"/>
              <a:t>Dé las respiraciones de rescate</a:t>
            </a:r>
          </a:p>
          <a:p>
            <a:pPr marL="652099" lvl="1" indent="-177845">
              <a:buFont typeface="Arial" panose="020B0604020202020204" pitchFamily="34" charset="0"/>
              <a:buChar char="•"/>
            </a:pPr>
            <a:r>
              <a:rPr lang="es-US" b="0" i="0" u="none" baseline="0" noProof="0" dirty="0"/>
              <a:t>Use los dedos de una mano para pellizcar las fosas nasales de la persona y cerrarlas. Esto ayuda a prevenir que el aire se escape por su nariz.</a:t>
            </a:r>
          </a:p>
          <a:p>
            <a:pPr marL="652099" lvl="1" indent="-177845">
              <a:buFont typeface="Arial" panose="020B0604020202020204" pitchFamily="34" charset="0"/>
              <a:buChar char="•"/>
            </a:pPr>
            <a:r>
              <a:rPr lang="es-US" b="0" i="0" u="none" baseline="0" noProof="0" dirty="0"/>
              <a:t>Cubra su boca con la suya, formando un sello para que el aire no se escape.</a:t>
            </a:r>
          </a:p>
          <a:p>
            <a:pPr marL="652099" lvl="1" indent="-177845">
              <a:buFont typeface="Arial" panose="020B0604020202020204" pitchFamily="34" charset="0"/>
              <a:buChar char="•"/>
            </a:pPr>
            <a:r>
              <a:rPr lang="es-US" noProof="0" dirty="0"/>
              <a:t>Dé respiraciones de rescate respirando suavemente en la boca de la persona. Una respiración de rescate debe durar aproximadamente 1 segundo. Intente dar una respiración de rescate cada 5 a 6 segundos. Esto es aproximadamente 10 a 12 respiraciones por minuto.</a:t>
            </a:r>
          </a:p>
          <a:p>
            <a:pPr marL="652099" lvl="1" indent="-177845">
              <a:buFont typeface="Arial" panose="020B0604020202020204" pitchFamily="34" charset="0"/>
              <a:buChar char="•"/>
            </a:pPr>
            <a:r>
              <a:rPr lang="es-US" noProof="0" dirty="0"/>
              <a:t>Revise si el pecho de la persona se levanta mientras da la primera respiración de rescate. Si no lo hace, repita el paso 1 (abra la vía respiratoria) antes de dar más respiraciones de rescate.</a:t>
            </a:r>
          </a:p>
          <a:p>
            <a:pPr marL="652099" lvl="1" indent="-177845">
              <a:buFont typeface="Arial" panose="020B0604020202020204" pitchFamily="34" charset="0"/>
              <a:buChar char="•"/>
            </a:pPr>
            <a:r>
              <a:rPr lang="es-US" noProof="0" dirty="0"/>
              <a:t>Continúe dando las respiraciones de rescate hasta que los servicios médicos de emergencia (EMS) lleguen o hasta que la persona empiece a respirar con normalidad por ella misma.</a:t>
            </a:r>
          </a:p>
          <a:p>
            <a:pPr marL="177845" indent="-177845">
              <a:buFont typeface="Arial" panose="020B0604020202020204" pitchFamily="34" charset="0"/>
              <a:buChar char="•"/>
            </a:pPr>
            <a:endParaRPr lang="es-US" noProof="0" dirty="0"/>
          </a:p>
          <a:p>
            <a:pPr marL="652099" lvl="1" indent="-177845">
              <a:buFont typeface="Arial" panose="020B0604020202020204" pitchFamily="34" charset="0"/>
              <a:buChar char="•"/>
            </a:pPr>
            <a:endParaRPr lang="es-US" noProof="0" dirty="0"/>
          </a:p>
          <a:p>
            <a:pPr marL="177845" indent="-177845">
              <a:buFont typeface="Arial" panose="020B0604020202020204" pitchFamily="34" charset="0"/>
              <a:buChar char="•"/>
            </a:pPr>
            <a:r>
              <a:rPr lang="es-US" b="0" i="0" u="none" baseline="0" noProof="0" dirty="0">
                <a:latin typeface="+mn-lt"/>
                <a:ea typeface="+mn-lt"/>
                <a:cs typeface="+mn-lt"/>
              </a:rPr>
              <a:t>Cuando alguien tiene una respiración extremadamente superficial e intermitente o dejó de respirar y está inconsciente, la respiración de rescate debe hacerse tan pronto como sea posible porque esa es la manera más rápida para darle oxígeno a alguien que dejó de respirar. </a:t>
            </a:r>
          </a:p>
          <a:p>
            <a:pPr marL="177845" indent="-177845">
              <a:buFont typeface="Arial" panose="020B0604020202020204" pitchFamily="34" charset="0"/>
              <a:buChar char="•"/>
            </a:pPr>
            <a:r>
              <a:rPr lang="es-US" b="0" i="0" u="none" baseline="0" noProof="0" dirty="0">
                <a:latin typeface="+mn-lt"/>
                <a:ea typeface="+mn-lt"/>
                <a:cs typeface="+mn-lt"/>
              </a:rPr>
              <a:t>Es posible que haya escuchado que las directrices recientes sobre resucitación cardiopulmonar (CPR </a:t>
            </a:r>
            <a:r>
              <a:rPr lang="es-ES" b="0" i="0" u="none" baseline="0" noProof="0" dirty="0">
                <a:latin typeface="+mn-lt"/>
                <a:ea typeface="+mn-lt"/>
                <a:cs typeface="+mn-lt"/>
              </a:rPr>
              <a:t>por sus siglas en inglés</a:t>
            </a:r>
            <a:r>
              <a:rPr lang="es-US" b="0" i="0" u="none" baseline="0" noProof="0" dirty="0">
                <a:latin typeface="+mn-lt"/>
                <a:ea typeface="+mn-lt"/>
                <a:cs typeface="+mn-lt"/>
              </a:rPr>
              <a:t>) recomiendan la “resucitación cardiopulmonar solo con las manos”, o solo compresiones en el pecho en lugar de respiración de rescate y compresiones en el pecho. </a:t>
            </a:r>
          </a:p>
          <a:p>
            <a:pPr marL="652099" lvl="1" indent="-177845">
              <a:buFont typeface="Arial" panose="020B0604020202020204" pitchFamily="34" charset="0"/>
              <a:buChar char="•"/>
            </a:pPr>
            <a:r>
              <a:rPr lang="es-US" b="0" i="0" u="none" baseline="0" noProof="0" dirty="0">
                <a:latin typeface="+mn-lt"/>
                <a:ea typeface="+mn-lt"/>
                <a:cs typeface="+mn-lt"/>
              </a:rPr>
              <a:t>Estas directrices son para que una persona que no está capacitada responda ante un paro cardíaco y NO para una sobredosis. </a:t>
            </a:r>
          </a:p>
          <a:p>
            <a:pPr marL="652099" lvl="1" indent="-177845">
              <a:buFont typeface="Arial" panose="020B0604020202020204" pitchFamily="34" charset="0"/>
              <a:buChar char="•"/>
            </a:pPr>
            <a:r>
              <a:rPr lang="es-US" b="0" i="0" u="none" baseline="0" noProof="0" dirty="0">
                <a:latin typeface="+mn-lt"/>
                <a:ea typeface="+mn-lt"/>
                <a:cs typeface="+mn-lt"/>
              </a:rPr>
              <a:t>Se sigue recomendando que dé respiración de rescate para una sobredosis, en la que el problema principal es la depresión respiratoria y no un paro cardíaco.</a:t>
            </a:r>
          </a:p>
          <a:p>
            <a:pPr marL="652099" lvl="1" indent="-177845" defTabSz="948507">
              <a:buFont typeface="Arial" panose="020B0604020202020204" pitchFamily="34" charset="0"/>
              <a:buChar char="•"/>
              <a:defRPr/>
            </a:pPr>
            <a:r>
              <a:rPr lang="es-US" b="0" i="0" u="none" baseline="0" noProof="0" dirty="0">
                <a:latin typeface="+mn-lt"/>
                <a:ea typeface="+mn-lt"/>
                <a:cs typeface="+mn-lt"/>
              </a:rPr>
              <a:t>Use un protector facial, si tiene uno disponible, para evitar los gérmenes y los residuos de la droga.</a:t>
            </a:r>
          </a:p>
          <a:p>
            <a:pPr marL="652099" lvl="1" indent="-177845" defTabSz="948507">
              <a:buFont typeface="Arial" panose="020B0604020202020204" pitchFamily="34" charset="0"/>
              <a:buChar char="•"/>
              <a:defRPr/>
            </a:pPr>
            <a:endParaRPr lang="es" dirty="0">
              <a:latin typeface="+mn-lt"/>
            </a:endParaRPr>
          </a:p>
          <a:p>
            <a:pPr marL="177845" indent="-177845" defTabSz="948507">
              <a:buFont typeface="Arial" panose="020B0604020202020204" pitchFamily="34" charset="0"/>
              <a:buChar char="•"/>
              <a:defRPr/>
            </a:pPr>
            <a:r>
              <a:rPr lang="es" b="0" i="0" u="none" baseline="0" dirty="0">
                <a:latin typeface="+mn-lt"/>
                <a:ea typeface="+mn-lt"/>
                <a:cs typeface="+mn-lt"/>
              </a:rPr>
              <a:t>Fuentes:</a:t>
            </a:r>
          </a:p>
          <a:p>
            <a:pPr marL="652099" lvl="1" indent="-177845" defTabSz="948507">
              <a:buFont typeface="Arial" panose="020B0604020202020204" pitchFamily="34" charset="0"/>
              <a:buChar char="•"/>
              <a:defRPr/>
            </a:pPr>
            <a:r>
              <a:rPr lang="es" b="0" i="0" u="none" baseline="0" dirty="0">
                <a:solidFill>
                  <a:srgbClr val="000000"/>
                </a:solidFill>
                <a:effectLst/>
                <a:latin typeface="+mn-lt"/>
                <a:ea typeface="+mn-lt"/>
                <a:cs typeface="+mn-lt"/>
              </a:rPr>
              <a:t>https://www.redcrosslearning.com/course-bin/bls-healthcare-resuscitation/app/content/a/en-US/resources/TG-OpioidOverdose.pdf</a:t>
            </a:r>
          </a:p>
          <a:p>
            <a:pPr marL="652099" lvl="1" indent="-177845" defTabSz="948507">
              <a:buFont typeface="Arial" panose="020B0604020202020204" pitchFamily="34" charset="0"/>
              <a:buChar char="•"/>
              <a:defRPr/>
            </a:pPr>
            <a:r>
              <a:rPr lang="es" b="0" i="0" u="none" baseline="0" dirty="0">
                <a:latin typeface="+mn-lt"/>
                <a:ea typeface="+mn-lt"/>
                <a:cs typeface="+mn-lt"/>
              </a:rPr>
              <a:t>https://www.healthline.com/health/rescue-breathing#how-to-do-it</a:t>
            </a:r>
          </a:p>
          <a:p>
            <a:pPr marL="652099" lvl="1" indent="-177845" defTabSz="948507">
              <a:buFont typeface="Arial" panose="020B0604020202020204" pitchFamily="34" charset="0"/>
              <a:buChar char="•"/>
              <a:defRPr/>
            </a:pPr>
            <a:r>
              <a:rPr lang="es" b="0" i="0" u="none" baseline="0" dirty="0">
                <a:solidFill>
                  <a:srgbClr val="000000"/>
                </a:solidFill>
                <a:effectLst/>
                <a:latin typeface="+mn-lt"/>
                <a:ea typeface="+mn-lt"/>
                <a:cs typeface="+mn-lt"/>
              </a:rPr>
              <a:t>https://harmreduction.org/issues/overdose-prevention/overview/overdose-basics/responding-to-opioid-overdose/</a:t>
            </a:r>
            <a:endParaRPr lang="es" dirty="0">
              <a:latin typeface="+mn-lt"/>
            </a:endParaRPr>
          </a:p>
          <a:p>
            <a:pPr marL="177845" indent="-177845">
              <a:buFont typeface="Arial" panose="020B0604020202020204" pitchFamily="34" charset="0"/>
              <a:buChar char="•"/>
            </a:pPr>
            <a:endParaRPr lang="es" dirty="0"/>
          </a:p>
          <a:p>
            <a:pPr marL="177845"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10</a:t>
            </a:fld>
            <a:endParaRPr lang="es"/>
          </a:p>
        </p:txBody>
      </p:sp>
    </p:spTree>
    <p:extLst>
      <p:ext uri="{BB962C8B-B14F-4D97-AF65-F5344CB8AC3E}">
        <p14:creationId xmlns:p14="http://schemas.microsoft.com/office/powerpoint/2010/main" val="3103979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solidFill>
                  <a:srgbClr val="000000"/>
                </a:solidFill>
                <a:effectLst/>
                <a:ea typeface="Work Sans" pitchFamily="2" charset="0"/>
                <a:cs typeface="Work Sans" pitchFamily="2" charset="0"/>
              </a:rPr>
              <a:t>Recuerde los pasos más importantes durante una emergencia por opioides,</a:t>
            </a:r>
          </a:p>
          <a:p>
            <a:pPr marL="177845" indent="-177845">
              <a:buFont typeface="Arial" panose="020B0604020202020204" pitchFamily="34" charset="0"/>
              <a:buChar char="•"/>
            </a:pPr>
            <a:r>
              <a:rPr lang="es" b="0" i="0" u="none" baseline="0" dirty="0">
                <a:solidFill>
                  <a:srgbClr val="000000"/>
                </a:solidFill>
                <a:effectLst/>
                <a:ea typeface="Work Sans" pitchFamily="2" charset="0"/>
                <a:cs typeface="Work Sans" pitchFamily="2" charset="0"/>
              </a:rPr>
              <a:t>Llame al 9-1-1</a:t>
            </a:r>
          </a:p>
          <a:p>
            <a:pPr marL="177845" indent="-177845">
              <a:buFont typeface="Arial" panose="020B0604020202020204" pitchFamily="34" charset="0"/>
              <a:buChar char="•"/>
            </a:pPr>
            <a:r>
              <a:rPr lang="es" b="0" i="0" u="none" baseline="0" dirty="0">
                <a:solidFill>
                  <a:srgbClr val="000000"/>
                </a:solidFill>
                <a:effectLst/>
                <a:ea typeface="Work Sans" pitchFamily="2" charset="0"/>
                <a:cs typeface="Work Sans" pitchFamily="2" charset="0"/>
              </a:rPr>
              <a:t>Administre Narcan.</a:t>
            </a:r>
          </a:p>
          <a:p>
            <a:pPr marL="177845" indent="-177845">
              <a:buFont typeface="Arial" panose="020B0604020202020204" pitchFamily="34" charset="0"/>
              <a:buChar char="•"/>
            </a:pPr>
            <a:endParaRPr lang="es" b="0" i="0" dirty="0">
              <a:solidFill>
                <a:srgbClr val="000000"/>
              </a:solidFill>
              <a:effectLst/>
            </a:endParaRPr>
          </a:p>
          <a:p>
            <a:pPr marL="177845" indent="-177845">
              <a:buFont typeface="Arial" panose="020B0604020202020204" pitchFamily="34" charset="0"/>
              <a:buChar char="•"/>
            </a:pPr>
            <a:r>
              <a:rPr lang="es" b="0" i="0" u="none" baseline="0" dirty="0">
                <a:solidFill>
                  <a:srgbClr val="000000"/>
                </a:solidFill>
                <a:effectLst/>
                <a:ea typeface="Work Sans" pitchFamily="2" charset="0"/>
                <a:cs typeface="Work Sans" pitchFamily="2" charset="0"/>
              </a:rPr>
              <a:t>Esté preparado. En casa, en el trabajo o en el camino con el aerosol nasal NARCAN®.</a:t>
            </a:r>
          </a:p>
          <a:p>
            <a:pPr marL="177845" indent="-177845" defTabSz="948507">
              <a:buFont typeface="Arial" panose="020B0604020202020204" pitchFamily="34" charset="0"/>
              <a:buChar char="•"/>
              <a:defRPr/>
            </a:pPr>
            <a:r>
              <a:rPr lang="es" b="0" i="0" u="none" baseline="0" dirty="0"/>
              <a:t>Cualquiera puede salvar una vida con el aerosol nasal NARCAN®</a:t>
            </a:r>
          </a:p>
          <a:p>
            <a:pPr marL="177845"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11</a:t>
            </a:fld>
            <a:endParaRPr lang="es"/>
          </a:p>
        </p:txBody>
      </p:sp>
    </p:spTree>
    <p:extLst>
      <p:ext uri="{BB962C8B-B14F-4D97-AF65-F5344CB8AC3E}">
        <p14:creationId xmlns:p14="http://schemas.microsoft.com/office/powerpoint/2010/main" val="2500824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a:t>Gratis en cinco máquinas expendedoras en el condado </a:t>
            </a:r>
          </a:p>
          <a:p>
            <a:pPr marL="177845" indent="-177845">
              <a:buFont typeface="Arial" panose="020B0604020202020204" pitchFamily="34" charset="0"/>
              <a:buChar char="•"/>
            </a:pPr>
            <a:r>
              <a:rPr lang="es" b="0" i="0" u="none" baseline="0"/>
              <a:t>Consulte nuestro sitio web para conocer los lugares donde estan las </a:t>
            </a:r>
            <a:r>
              <a:rPr lang="en-US" b="0" i="0" u="none" baseline="0"/>
              <a:t>máquinas expendedoras </a:t>
            </a:r>
            <a:endParaRPr lang="es" b="0" i="0" u="none" baseline="0"/>
          </a:p>
          <a:p>
            <a:pPr marL="177845" indent="-177845">
              <a:buFont typeface="Arial" panose="020B0604020202020204" pitchFamily="34" charset="0"/>
              <a:buChar char="•"/>
            </a:pPr>
            <a:r>
              <a:rPr lang="es" b="0" i="0" u="none" baseline="0"/>
              <a:t>Disponible en tiendas en línea como Amazon y en farmacias locales por $45.99</a:t>
            </a:r>
          </a:p>
          <a:p>
            <a:pPr marL="177845" indent="-177845">
              <a:buFont typeface="Arial" panose="020B0604020202020204" pitchFamily="34" charset="0"/>
              <a:buChar char="•"/>
            </a:pPr>
            <a:r>
              <a:rPr lang="es" b="0" i="0" u="none" baseline="0"/>
              <a:t>Es posible que lo cubra su seguro medico </a:t>
            </a: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12</a:t>
            </a:fld>
            <a:endParaRPr lang="es"/>
          </a:p>
        </p:txBody>
      </p:sp>
    </p:spTree>
    <p:extLst>
      <p:ext uri="{BB962C8B-B14F-4D97-AF65-F5344CB8AC3E}">
        <p14:creationId xmlns:p14="http://schemas.microsoft.com/office/powerpoint/2010/main" val="3901828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US" b="0" i="0" u="none" baseline="0" noProof="0" dirty="0"/>
              <a:t>Dónde obtener NARCAN® GRATUITO en el condado de Marin</a:t>
            </a:r>
          </a:p>
          <a:p>
            <a:pPr marL="652099" lvl="1" indent="-177845">
              <a:buFont typeface="Arial" panose="020B0604020202020204" pitchFamily="34" charset="0"/>
              <a:buChar char="•"/>
            </a:pPr>
            <a:r>
              <a:rPr lang="es-US" b="0" i="0" u="none" baseline="0" noProof="0" dirty="0"/>
              <a:t>En los lugares de las máquinas expendedoras</a:t>
            </a:r>
          </a:p>
          <a:p>
            <a:pPr marL="652099" lvl="1" indent="-177845">
              <a:buFont typeface="Arial" panose="020B0604020202020204" pitchFamily="34" charset="0"/>
              <a:buChar char="•"/>
            </a:pPr>
            <a:r>
              <a:rPr lang="es-US" b="0" i="0" u="none" baseline="0" noProof="0" dirty="0"/>
              <a:t>En los otros lugares de distribución mencionados</a:t>
            </a:r>
          </a:p>
          <a:p>
            <a:pPr marL="177845" indent="-177845">
              <a:buFont typeface="Arial" panose="020B0604020202020204" pitchFamily="34" charset="0"/>
              <a:buChar char="•"/>
            </a:pPr>
            <a:r>
              <a:rPr lang="es-US" b="0" i="0" u="none" baseline="0" noProof="0" dirty="0"/>
              <a:t>Recursos para:</a:t>
            </a:r>
          </a:p>
          <a:p>
            <a:pPr marL="652099" lvl="1" indent="-177845">
              <a:buFont typeface="Arial" panose="020B0604020202020204" pitchFamily="34" charset="0"/>
              <a:buChar char="•"/>
            </a:pPr>
            <a:r>
              <a:rPr lang="es-US" b="0" i="0" u="none" baseline="0" noProof="0" dirty="0"/>
              <a:t>Padres</a:t>
            </a:r>
          </a:p>
          <a:p>
            <a:pPr marL="652099" lvl="1" indent="-177845">
              <a:buFont typeface="Arial" panose="020B0604020202020204" pitchFamily="34" charset="0"/>
              <a:buChar char="•"/>
            </a:pPr>
            <a:r>
              <a:rPr lang="es-US" b="0" i="0" u="none" baseline="0" noProof="0" dirty="0"/>
              <a:t>Jóvenes</a:t>
            </a:r>
          </a:p>
          <a:p>
            <a:pPr marL="652099" lvl="1" indent="-177845">
              <a:buFont typeface="Arial" panose="020B0604020202020204" pitchFamily="34" charset="0"/>
              <a:buChar char="•"/>
            </a:pPr>
            <a:r>
              <a:rPr lang="es-US" b="0" i="0" u="none" baseline="0" noProof="0" dirty="0"/>
              <a:t>Educadores</a:t>
            </a:r>
          </a:p>
          <a:p>
            <a:pPr marL="652099" lvl="1" indent="-177845">
              <a:buFont typeface="Arial" panose="020B0604020202020204" pitchFamily="34" charset="0"/>
              <a:buChar char="•"/>
            </a:pPr>
            <a:r>
              <a:rPr lang="es-US" b="0" i="0" u="none" baseline="0" noProof="0" dirty="0"/>
              <a:t>Clínicos</a:t>
            </a:r>
          </a:p>
          <a:p>
            <a:pPr marL="652099" lvl="1" indent="-177845">
              <a:buFont typeface="Arial" panose="020B0604020202020204" pitchFamily="34" charset="0"/>
              <a:buChar char="•"/>
            </a:pPr>
            <a:r>
              <a:rPr lang="es-US" b="0" i="0" u="none" baseline="0" noProof="0" dirty="0"/>
              <a:t>Recursos MAT</a:t>
            </a:r>
          </a:p>
          <a:p>
            <a:pPr marL="652099" lvl="1" indent="-177845">
              <a:buFont typeface="Arial" panose="020B0604020202020204" pitchFamily="34" charset="0"/>
              <a:buChar char="•"/>
            </a:pPr>
            <a:r>
              <a:rPr lang="es-US" b="0" i="0" u="none" baseline="0" noProof="0" dirty="0"/>
              <a:t>Reducción de daños</a:t>
            </a:r>
          </a:p>
          <a:p>
            <a:pPr marL="177845" indent="-177845">
              <a:buFont typeface="Arial" panose="020B0604020202020204" pitchFamily="34" charset="0"/>
              <a:buChar char="•"/>
            </a:pPr>
            <a:r>
              <a:rPr lang="es-US" b="0" i="0" u="none" baseline="0" noProof="0" dirty="0"/>
              <a:t>Cómo participar:</a:t>
            </a:r>
          </a:p>
          <a:p>
            <a:pPr marL="652099" lvl="1" indent="-177845">
              <a:buFont typeface="Arial" panose="020B0604020202020204" pitchFamily="34" charset="0"/>
              <a:buChar char="•"/>
            </a:pPr>
            <a:r>
              <a:rPr lang="es-US" b="0" i="0" u="none" baseline="0" noProof="0" dirty="0"/>
              <a:t>Regístrese en un equipo de acción</a:t>
            </a:r>
          </a:p>
          <a:p>
            <a:pPr marL="652099" lvl="1" indent="-177845">
              <a:buFont typeface="Arial" panose="020B0604020202020204" pitchFamily="34" charset="0"/>
              <a:buChar char="•"/>
            </a:pPr>
            <a:r>
              <a:rPr lang="es-US" b="0" i="0" u="none" baseline="0" noProof="0" dirty="0"/>
              <a:t>Regístrese para recibir el boletín informativo</a:t>
            </a: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13</a:t>
            </a:fld>
            <a:endParaRPr lang="es"/>
          </a:p>
        </p:txBody>
      </p:sp>
    </p:spTree>
    <p:extLst>
      <p:ext uri="{BB962C8B-B14F-4D97-AF65-F5344CB8AC3E}">
        <p14:creationId xmlns:p14="http://schemas.microsoft.com/office/powerpoint/2010/main" val="3943465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defTabSz="948507">
              <a:buFont typeface="Arial" panose="020B0604020202020204" pitchFamily="34" charset="0"/>
              <a:buChar char="•"/>
              <a:defRPr/>
            </a:pPr>
            <a:r>
              <a:rPr lang="es-US" b="0" i="0" u="none" baseline="0" noProof="0" dirty="0"/>
              <a:t>Encuentre NARCAN® GRATUITO en el condado de Marin usando este código QR</a:t>
            </a:r>
          </a:p>
          <a:p>
            <a:pPr marL="177845" indent="-177845" defTabSz="948507">
              <a:buFont typeface="Arial" panose="020B0604020202020204" pitchFamily="34" charset="0"/>
              <a:buChar char="•"/>
              <a:defRPr/>
            </a:pPr>
            <a:r>
              <a:rPr lang="es-US" b="0" i="0" u="none" baseline="0" noProof="0" dirty="0"/>
              <a:t>Visite nuestro sitio web </a:t>
            </a:r>
          </a:p>
          <a:p>
            <a:pPr marL="177845" indent="-177845" defTabSz="948507">
              <a:buFont typeface="Arial" panose="020B0604020202020204" pitchFamily="34" charset="0"/>
              <a:buChar char="•"/>
              <a:defRPr/>
            </a:pPr>
            <a:r>
              <a:rPr lang="es-US" b="0" i="0" u="none" baseline="0" noProof="0" dirty="0"/>
              <a:t>Encuéntrenos en Facebook, Instagram, LinkedIn </a:t>
            </a:r>
          </a:p>
          <a:p>
            <a:pPr marL="177845" indent="-177845">
              <a:buFont typeface="Arial" panose="020B0604020202020204" pitchFamily="34" charset="0"/>
              <a:buChar char="•"/>
            </a:pPr>
            <a:r>
              <a:rPr lang="es-US" b="0" i="0" u="none" baseline="0" noProof="0" dirty="0"/>
              <a:t>Comuníquese con nosotros por correo electrónico: info@odfreemarin.org</a:t>
            </a:r>
          </a:p>
          <a:p>
            <a:pPr marL="177845" indent="-177845">
              <a:buFont typeface="Arial" panose="020B0604020202020204" pitchFamily="34" charset="0"/>
              <a:buChar char="•"/>
            </a:pPr>
            <a:r>
              <a:rPr lang="es-US" b="0" i="0" u="none" baseline="0" noProof="0" dirty="0"/>
              <a:t>Regístrese para recibir nuestro boletín informativo </a:t>
            </a:r>
          </a:p>
        </p:txBody>
      </p:sp>
      <p:sp>
        <p:nvSpPr>
          <p:cNvPr id="4" name="Slide Number Placeholder 3"/>
          <p:cNvSpPr>
            <a:spLocks noGrp="1"/>
          </p:cNvSpPr>
          <p:nvPr>
            <p:ph type="sldNum" sz="quarter" idx="5"/>
          </p:nvPr>
        </p:nvSpPr>
        <p:spPr/>
        <p:txBody>
          <a:bodyPr/>
          <a:lstStyle/>
          <a:p>
            <a:pPr rtl="0"/>
            <a:fld id="{6240BC79-F116-464B-9DA1-CA86C31F82C5}" type="slidenum">
              <a:rPr/>
              <a:pPr rtl="0"/>
              <a:t>14</a:t>
            </a:fld>
            <a:endParaRPr lang="es"/>
          </a:p>
        </p:txBody>
      </p:sp>
    </p:spTree>
    <p:extLst>
      <p:ext uri="{BB962C8B-B14F-4D97-AF65-F5344CB8AC3E}">
        <p14:creationId xmlns:p14="http://schemas.microsoft.com/office/powerpoint/2010/main" val="2230483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0" i="0" u="none" baseline="0" dirty="0" err="1"/>
              <a:t>Preguntas</a:t>
            </a:r>
            <a:r>
              <a:rPr lang="en-US" b="0" i="0" u="none" baseline="0" dirty="0"/>
              <a:t> mas </a:t>
            </a:r>
            <a:r>
              <a:rPr lang="en-US" b="0" i="0" u="none" baseline="0" dirty="0" err="1"/>
              <a:t>frecuentes</a:t>
            </a:r>
            <a:r>
              <a:rPr lang="en-US" b="0" i="0" u="none" baseline="0" dirty="0"/>
              <a:t> </a:t>
            </a:r>
            <a:r>
              <a:rPr lang="en-US" b="0" i="0" u="none" baseline="0" dirty="0" err="1"/>
              <a:t>sobre</a:t>
            </a:r>
            <a:r>
              <a:rPr lang="en-US" b="0" i="0" u="none" baseline="0" dirty="0"/>
              <a:t> NARCAN®</a:t>
            </a:r>
            <a:endParaRPr lang="es" b="0" i="0" u="none" baseline="0" dirty="0"/>
          </a:p>
        </p:txBody>
      </p:sp>
      <p:sp>
        <p:nvSpPr>
          <p:cNvPr id="4" name="Slide Number Placeholder 3"/>
          <p:cNvSpPr>
            <a:spLocks noGrp="1"/>
          </p:cNvSpPr>
          <p:nvPr>
            <p:ph type="sldNum" sz="quarter" idx="5"/>
          </p:nvPr>
        </p:nvSpPr>
        <p:spPr/>
        <p:txBody>
          <a:bodyPr/>
          <a:lstStyle/>
          <a:p>
            <a:pPr rtl="0"/>
            <a:fld id="{6240BC79-F116-464B-9DA1-CA86C31F82C5}" type="slidenum">
              <a:rPr/>
              <a:pPr rtl="0"/>
              <a:t>15</a:t>
            </a:fld>
            <a:endParaRPr lang="es"/>
          </a:p>
        </p:txBody>
      </p:sp>
    </p:spTree>
    <p:extLst>
      <p:ext uri="{BB962C8B-B14F-4D97-AF65-F5344CB8AC3E}">
        <p14:creationId xmlns:p14="http://schemas.microsoft.com/office/powerpoint/2010/main" val="2403833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¡Sí! ¡Llame inmediatamente al 9-1-1!</a:t>
            </a:r>
          </a:p>
          <a:p>
            <a:pPr marL="177845" indent="-177845">
              <a:buFont typeface="Arial" panose="020B0604020202020204" pitchFamily="34" charset="0"/>
              <a:buChar char="•"/>
            </a:pPr>
            <a:r>
              <a:rPr lang="es" b="0" i="0" u="none" baseline="0" dirty="0"/>
              <a:t>NARCAN® no es un sustituto de la atención médica de emergencia y no detiene una sobredosis por completo.</a:t>
            </a:r>
          </a:p>
          <a:p>
            <a:pPr marL="177845" indent="-177845">
              <a:buFont typeface="Arial" panose="020B0604020202020204" pitchFamily="34" charset="0"/>
              <a:buChar char="•"/>
            </a:pPr>
            <a:r>
              <a:rPr lang="es" b="0" i="0" u="none" baseline="0" dirty="0"/>
              <a:t>Es posible que los efectos del NARCAN® desaparezcan antes que desaparezcan los efectos de los opioides y la persona puede volver a entrar en un estado de sobredosis.</a:t>
            </a:r>
            <a:endParaRPr lang="es" b="0"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https://narcan.com/frequently-asked-questions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https://harmreduction.org/issues/overdose-prevention/overview/overdose-basics/responding-to-opioid-overdose/</a:t>
            </a:r>
            <a:endParaRPr lang="es"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16</a:t>
            </a:fld>
            <a:endParaRPr lang="es"/>
          </a:p>
        </p:txBody>
      </p:sp>
    </p:spTree>
    <p:extLst>
      <p:ext uri="{BB962C8B-B14F-4D97-AF65-F5344CB8AC3E}">
        <p14:creationId xmlns:p14="http://schemas.microsoft.com/office/powerpoint/2010/main" val="1030100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La Ley del Buen Samaritano de California protege a los que dan atención médica de emergencia en un escenario de emergencia médica, incluyendo administrar NARCAN®.​ </a:t>
            </a:r>
          </a:p>
          <a:p>
            <a:pPr marL="177845" indent="-177845">
              <a:buFont typeface="Arial" panose="020B0604020202020204" pitchFamily="34" charset="0"/>
              <a:buChar char="•"/>
            </a:pPr>
            <a:r>
              <a:rPr lang="es" b="0" i="0" u="none" baseline="0" dirty="0"/>
              <a:t>La Ley del Buen Samaritano (Código de salud y seguridad § 11376.5) lo protege del arresto, los cargos y la acusación por estar bajo la influencia, o tener drogas u objetos relacionados con drogas, si hace un intento de buena fe de obtener atención médica para alguien que está teniendo una sobredosis relacionada con drogas. </a:t>
            </a:r>
          </a:p>
          <a:p>
            <a:pPr marL="652099" lvl="1" indent="-177845">
              <a:buFont typeface="Arial" panose="020B0604020202020204" pitchFamily="34" charset="0"/>
              <a:buChar char="•"/>
            </a:pPr>
            <a:r>
              <a:rPr lang="es" b="0" i="0" u="none" baseline="0" dirty="0"/>
              <a:t>Para que esta protección se aplique, no puede obstruir a los trabajadores médicos o legales. Esta ley no lo protege si está bajo libertad condicional, vendiendo drogas u obligando a que las personas consuman drogas en contra de su voluntad.</a:t>
            </a:r>
            <a:endParaRPr lang="es" b="0"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https://leginfo.legislature.ca.gov/faces/codes_displaySection.xhtml?lawCode=HSC&amp;sectionNum=1799.102.</a:t>
            </a:r>
            <a:endParaRPr lang="es" b="0"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17</a:t>
            </a:fld>
            <a:endParaRPr lang="es"/>
          </a:p>
        </p:txBody>
      </p:sp>
    </p:spTree>
    <p:extLst>
      <p:ext uri="{BB962C8B-B14F-4D97-AF65-F5344CB8AC3E}">
        <p14:creationId xmlns:p14="http://schemas.microsoft.com/office/powerpoint/2010/main" val="2363622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No, se le administra a alguien después de que haya tenido una sobredosis. </a:t>
            </a:r>
          </a:p>
          <a:p>
            <a:pPr marL="177845" indent="-177845">
              <a:buFont typeface="Arial" panose="020B0604020202020204" pitchFamily="34" charset="0"/>
              <a:buChar char="•"/>
            </a:pPr>
            <a:r>
              <a:rPr lang="es" b="0" i="0" u="none" baseline="0" dirty="0"/>
              <a:t>Debido a que la persona con sobredosis probablemente está inconsciente o sus movimientos y su respiración son limitadas, necesitarán asistencia.</a:t>
            </a:r>
            <a:endParaRPr lang="es" b="0"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err="1">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/faq.html#self-use</a:t>
            </a:r>
            <a:endParaRPr lang="es" b="0"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18</a:t>
            </a:fld>
            <a:endParaRPr lang="es"/>
          </a:p>
        </p:txBody>
      </p:sp>
    </p:spTree>
    <p:extLst>
      <p:ext uri="{BB962C8B-B14F-4D97-AF65-F5344CB8AC3E}">
        <p14:creationId xmlns:p14="http://schemas.microsoft.com/office/powerpoint/2010/main" val="3273983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dirty="0"/>
              <a:t>NARCAN® puede (pero no lo hace siempre) causar síndrome de abstinencia o reacciones físicas desagradables en personas que son dependientes físicamente de los opioides. </a:t>
            </a:r>
          </a:p>
          <a:p>
            <a:pPr marL="177845" indent="-177845">
              <a:buFont typeface="Arial" panose="020B0604020202020204" pitchFamily="34" charset="0"/>
              <a:buChar char="•"/>
            </a:pPr>
            <a:r>
              <a:rPr lang="es" dirty="0"/>
              <a:t>El síndrome de abstinencia puede incluir fiebre, ansiedad, irritabilidad, frecuencia cardíaca rápida, sudoración, náuseas, vómitos y temblores.</a:t>
            </a:r>
            <a:endParaRPr lang="es" b="0"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err="1">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/faq.html#self-use</a:t>
            </a:r>
            <a:endParaRPr lang="es" b="0"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19</a:t>
            </a:fld>
            <a:endParaRPr lang="es"/>
          </a:p>
        </p:txBody>
      </p:sp>
    </p:spTree>
    <p:extLst>
      <p:ext uri="{BB962C8B-B14F-4D97-AF65-F5344CB8AC3E}">
        <p14:creationId xmlns:p14="http://schemas.microsoft.com/office/powerpoint/2010/main" val="2944215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OD Free Marin es una coalición basada en la comunidad que trabaja para terminar las sobredosis de opioides en el condado de Marin.</a:t>
            </a:r>
          </a:p>
          <a:p>
            <a:pPr marL="177845" indent="-177845">
              <a:buFont typeface="Arial" panose="020B0604020202020204" pitchFamily="34" charset="0"/>
              <a:buChar char="•"/>
            </a:pPr>
            <a:r>
              <a:rPr lang="es" b="0" i="0" u="none" baseline="0" dirty="0"/>
              <a:t>Centramos nuestros esfuerzos en expandir la distribución y el uso de NARCAN® en el condado de Marin y en dar educación para la prevención de sobredosis a nuestra comunidad.</a:t>
            </a:r>
          </a:p>
          <a:p>
            <a:pPr marL="177845" indent="-177845">
              <a:buFont typeface="Arial" panose="020B0604020202020204" pitchFamily="34" charset="0"/>
              <a:buChar char="•"/>
            </a:pPr>
            <a:r>
              <a:rPr lang="es" b="0" i="0" u="none" baseline="0" dirty="0"/>
              <a:t>Equipos de acción:</a:t>
            </a:r>
          </a:p>
          <a:p>
            <a:pPr marL="652099" lvl="1" indent="-177845">
              <a:buFont typeface="Arial" panose="020B0604020202020204" pitchFamily="34" charset="0"/>
              <a:buChar char="•"/>
            </a:pPr>
            <a:r>
              <a:rPr lang="es" b="0" i="0" u="none" baseline="0" dirty="0"/>
              <a:t>Educación y difusión</a:t>
            </a:r>
          </a:p>
          <a:p>
            <a:pPr marL="652099" lvl="1" indent="-177845">
              <a:buFont typeface="Arial" panose="020B0604020202020204" pitchFamily="34" charset="0"/>
              <a:buChar char="•"/>
            </a:pPr>
            <a:r>
              <a:rPr lang="es" b="0" i="0" u="none" baseline="0" dirty="0"/>
              <a:t>Sistema de justicia</a:t>
            </a:r>
          </a:p>
          <a:p>
            <a:pPr marL="652099" lvl="1" indent="-177845">
              <a:buFont typeface="Arial" panose="020B0604020202020204" pitchFamily="34" charset="0"/>
              <a:buChar char="•"/>
            </a:pPr>
            <a:r>
              <a:rPr lang="es" b="0" i="0" u="none" baseline="0" dirty="0"/>
              <a:t>Equipos de acción de jóvenes</a:t>
            </a:r>
          </a:p>
          <a:p>
            <a:pPr marL="652099" lvl="1" indent="-177845">
              <a:buFont typeface="Arial" panose="020B0604020202020204" pitchFamily="34" charset="0"/>
              <a:buChar char="•"/>
            </a:pPr>
            <a:r>
              <a:rPr lang="es" b="0" i="0" u="none" baseline="0" dirty="0"/>
              <a:t>Intervención, tratamiento y recuperación</a:t>
            </a: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a:t>
            </a:fld>
            <a:endParaRPr lang="es" dirty="0"/>
          </a:p>
        </p:txBody>
      </p:sp>
    </p:spTree>
    <p:extLst>
      <p:ext uri="{BB962C8B-B14F-4D97-AF65-F5344CB8AC3E}">
        <p14:creationId xmlns:p14="http://schemas.microsoft.com/office/powerpoint/2010/main" val="3379879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NARCAN® generalmente comienza a funcionar en unos minutos y dura aproximadamente 60 a 120 minutos en el cuerpo</a:t>
            </a:r>
          </a:p>
          <a:p>
            <a:pPr marL="177845" indent="-177845">
              <a:buFont typeface="Arial" panose="020B0604020202020204" pitchFamily="34" charset="0"/>
              <a:buChar char="•"/>
            </a:pPr>
            <a:r>
              <a:rPr lang="es" b="0" i="0" u="none" baseline="0" dirty="0"/>
              <a:t>Es posible que se necesite más de una dosis, es por eso que es crítico obtener atención médica inmediata</a:t>
            </a:r>
          </a:p>
          <a:p>
            <a:pPr marL="177845" indent="-177845">
              <a:buFont typeface="Arial" panose="020B0604020202020204" pitchFamily="34" charset="0"/>
              <a:buChar char="•"/>
            </a:pPr>
            <a:r>
              <a:rPr lang="es" b="0" i="0" u="none" baseline="0" dirty="0"/>
              <a:t>Fuente:</a:t>
            </a:r>
          </a:p>
          <a:p>
            <a:pPr marL="652099" lvl="1" indent="-177845">
              <a:buFont typeface="Arial" panose="020B0604020202020204" pitchFamily="34" charset="0"/>
              <a:buChar char="•"/>
            </a:pPr>
            <a:r>
              <a:rPr lang="es" b="0" i="0" u="none" baseline="0" dirty="0"/>
              <a:t>https://narcan.com/frequently-asked-questions</a:t>
            </a:r>
          </a:p>
        </p:txBody>
      </p:sp>
      <p:sp>
        <p:nvSpPr>
          <p:cNvPr id="4" name="Slide Number Placeholder 3"/>
          <p:cNvSpPr>
            <a:spLocks noGrp="1"/>
          </p:cNvSpPr>
          <p:nvPr>
            <p:ph type="sldNum" sz="quarter" idx="5"/>
          </p:nvPr>
        </p:nvSpPr>
        <p:spPr/>
        <p:txBody>
          <a:bodyPr/>
          <a:lstStyle/>
          <a:p>
            <a:pPr rtl="0"/>
            <a:fld id="{6240BC79-F116-464B-9DA1-CA86C31F82C5}" type="slidenum">
              <a:rPr/>
              <a:pPr rtl="0"/>
              <a:t>20</a:t>
            </a:fld>
            <a:endParaRPr lang="es"/>
          </a:p>
        </p:txBody>
      </p:sp>
    </p:spTree>
    <p:extLst>
      <p:ext uri="{BB962C8B-B14F-4D97-AF65-F5344CB8AC3E}">
        <p14:creationId xmlns:p14="http://schemas.microsoft.com/office/powerpoint/2010/main" val="2857930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¡Sí! Revise la fecha de vencimiento en la caja.</a:t>
            </a:r>
          </a:p>
          <a:p>
            <a:pPr marL="177845" indent="-177845">
              <a:buFont typeface="Arial" panose="020B0604020202020204" pitchFamily="34" charset="0"/>
              <a:buChar char="•"/>
            </a:pPr>
            <a:r>
              <a:rPr lang="es" b="0" i="0" u="none" baseline="0" dirty="0"/>
              <a:t>Como la mayoría de otros medicamentos, NARCAN® comenzará a perder su efectividad después de la fecha de vencimiento. Sin embargo, puede ser lo suficientemente fuerte como para revertir una sobredosis si es el único kit disponible.</a:t>
            </a:r>
          </a:p>
          <a:p>
            <a:pPr marL="177845" indent="-177845">
              <a:buFont typeface="Arial" panose="020B0604020202020204" pitchFamily="34" charset="0"/>
              <a:buChar char="•"/>
            </a:pPr>
            <a:r>
              <a:rPr lang="es" b="0" i="0" u="none" baseline="0" dirty="0"/>
              <a:t>No puede hacer daño, así que úselo.</a:t>
            </a: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534988" lvl="1" indent="-177800">
              <a:buFont typeface="Arial" panose="020B0604020202020204" pitchFamily="34" charset="0"/>
              <a:buChar char="•"/>
            </a:pPr>
            <a:r>
              <a:rPr lang="es" b="0" i="0" u="none" baseline="0" dirty="0">
                <a:solidFill>
                  <a:srgbClr val="000000"/>
                </a:solidFill>
                <a:effectLst/>
                <a:latin typeface="+mn-lt"/>
                <a:ea typeface="+mn-lt"/>
                <a:cs typeface="+mn-lt"/>
              </a:rPr>
              <a:t>https://harmreduction.org/issues/overdose-prevention/overview/overdose-faqs/</a:t>
            </a:r>
            <a:endParaRPr lang="es" dirty="0">
              <a:latin typeface="+mn-lt"/>
            </a:endParaRP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21</a:t>
            </a:fld>
            <a:endParaRPr lang="es"/>
          </a:p>
        </p:txBody>
      </p:sp>
    </p:spTree>
    <p:extLst>
      <p:ext uri="{BB962C8B-B14F-4D97-AF65-F5344CB8AC3E}">
        <p14:creationId xmlns:p14="http://schemas.microsoft.com/office/powerpoint/2010/main" val="2664098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9"/>
            <a:ext cx="5852160" cy="3454644"/>
          </a:xfrm>
        </p:spPr>
        <p:txBody>
          <a:bodyPr/>
          <a:lstStyle/>
          <a:p>
            <a:pPr marL="177845" indent="-177845">
              <a:buFont typeface="Arial" panose="020B0604020202020204" pitchFamily="34" charset="0"/>
              <a:buChar char="•"/>
            </a:pPr>
            <a:r>
              <a:rPr lang="es" b="0" i="0" u="none" baseline="0" dirty="0">
                <a:latin typeface="+mn-lt"/>
                <a:ea typeface="+mn-lt"/>
                <a:cs typeface="+mn-lt"/>
              </a:rPr>
              <a:t>Los opioides son una clase de medicamentos que funcionan para aliviar el dolor.</a:t>
            </a:r>
          </a:p>
          <a:p>
            <a:pPr marL="652099" lvl="1" indent="-177845">
              <a:buFont typeface="Arial" panose="020B0604020202020204" pitchFamily="34" charset="0"/>
              <a:buChar char="•"/>
            </a:pPr>
            <a:r>
              <a:rPr lang="es" b="0" i="0" u="none" baseline="0" dirty="0">
                <a:latin typeface="+mn-lt"/>
                <a:ea typeface="+mn-lt"/>
                <a:cs typeface="+mn-lt"/>
              </a:rPr>
              <a:t>Los opioides viajan por la sangre y se adhieren a los receptores de opioides en las células cerebrales. Esto bloquea los mensajes del dolor y puede aumentar la sensación de placer.</a:t>
            </a:r>
          </a:p>
          <a:p>
            <a:pPr marL="652099" lvl="1" indent="-177845">
              <a:buFont typeface="Arial" panose="020B0604020202020204" pitchFamily="34" charset="0"/>
              <a:buChar char="•"/>
            </a:pPr>
            <a:r>
              <a:rPr lang="es" b="0" i="0" u="none" baseline="0" dirty="0">
                <a:latin typeface="+mn-lt"/>
                <a:ea typeface="+mn-lt"/>
                <a:cs typeface="+mn-lt"/>
              </a:rPr>
              <a:t>En dosis bajas, los opioides pueden hacer que se sienta somnoliento. Pero en dosis más altas pueden reducir su respiración y su frecuencia cardíaca, lo que puede dar lugar a la muerte.</a:t>
            </a:r>
          </a:p>
          <a:p>
            <a:pPr marL="177845" indent="-177845">
              <a:buFont typeface="Arial" panose="020B0604020202020204" pitchFamily="34" charset="0"/>
              <a:buChar char="•"/>
            </a:pPr>
            <a:r>
              <a:rPr lang="es" b="0" i="0" u="none" baseline="0" dirty="0">
                <a:latin typeface="+mn-lt"/>
                <a:ea typeface="+mn-lt"/>
                <a:cs typeface="+mn-lt"/>
              </a:rPr>
              <a:t>Las tres principales clases de opioides incluyen:</a:t>
            </a:r>
          </a:p>
          <a:p>
            <a:pPr marL="652099" lvl="1" indent="-177845">
              <a:buFont typeface="Arial" panose="020B0604020202020204" pitchFamily="34" charset="0"/>
              <a:buChar char="•"/>
            </a:pPr>
            <a:r>
              <a:rPr lang="es" b="0" i="0" u="none" baseline="0" dirty="0">
                <a:latin typeface="+mn-lt"/>
                <a:ea typeface="+mn-lt"/>
                <a:cs typeface="+mn-lt"/>
              </a:rPr>
              <a:t>Opiáceos u opioides naturales que se obtienen de las vainas de la planta de amapola</a:t>
            </a:r>
          </a:p>
          <a:p>
            <a:pPr marL="652099" lvl="1" indent="-177845">
              <a:buFont typeface="Arial" panose="020B0604020202020204" pitchFamily="34" charset="0"/>
              <a:buChar char="•"/>
            </a:pPr>
            <a:r>
              <a:rPr lang="es" b="0" i="0" u="none" baseline="0" dirty="0">
                <a:latin typeface="+mn-lt"/>
                <a:ea typeface="+mn-lt"/>
                <a:cs typeface="+mn-lt"/>
              </a:rPr>
              <a:t>Opioides semisintéticos que son la mitad natural y la mitad artificial. Los científicos los sintetizan en un laboratorio a partir de codeine o morphine</a:t>
            </a:r>
          </a:p>
          <a:p>
            <a:pPr marL="652099" lvl="1" indent="-177845">
              <a:buFont typeface="Arial" panose="020B0604020202020204" pitchFamily="34" charset="0"/>
              <a:buChar char="•"/>
            </a:pPr>
            <a:r>
              <a:rPr lang="es" b="0" i="0" u="none" baseline="0" dirty="0">
                <a:latin typeface="+mn-lt"/>
                <a:ea typeface="+mn-lt"/>
                <a:cs typeface="+mn-lt"/>
              </a:rPr>
              <a:t>Opioides sintéticos que se desarrollan por completo en un laboratorio</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Los términos “opiáceos” y “opioides” con frecuencia se usan indistintamente, pero no se refieren a la misma cosa.</a:t>
            </a:r>
          </a:p>
          <a:p>
            <a:pPr marL="177845" indent="-177845">
              <a:buFont typeface="Arial" panose="020B0604020202020204" pitchFamily="34" charset="0"/>
              <a:buChar char="•"/>
            </a:pPr>
            <a:r>
              <a:rPr lang="es" b="0" i="0" u="none" baseline="0" dirty="0">
                <a:latin typeface="+mn-lt"/>
                <a:ea typeface="+mn-lt"/>
                <a:cs typeface="+mn-lt"/>
              </a:rPr>
              <a:t>Los dos son narcóticos, lo que significa que inducen el sueño o el entumecimiento. Muchos opiáceos y opioides también causan sensaciones de euforia.</a:t>
            </a:r>
          </a:p>
          <a:p>
            <a:pPr marL="177845" indent="-177845">
              <a:buFont typeface="Arial" panose="020B0604020202020204" pitchFamily="34" charset="0"/>
              <a:buChar char="•"/>
            </a:pPr>
            <a:r>
              <a:rPr lang="es" b="0" i="0" u="none" baseline="0" dirty="0">
                <a:latin typeface="+mn-lt"/>
                <a:ea typeface="+mn-lt"/>
                <a:cs typeface="+mn-lt"/>
              </a:rPr>
              <a:t>La diferencia principal entre ellos es cómo se hacen: los opiáceos son compuestos de origen natural, mientras que los opioides son total o parcialmente sintéticos (hechos por el ser humano).</a:t>
            </a:r>
          </a:p>
          <a:p>
            <a:pPr marL="652099" lvl="1" indent="-177845">
              <a:buFont typeface="Arial" panose="020B0604020202020204" pitchFamily="34" charset="0"/>
              <a:buChar char="•"/>
            </a:pPr>
            <a:r>
              <a:rPr lang="es" b="0" i="0" u="none" baseline="0" dirty="0">
                <a:latin typeface="+mn-lt"/>
                <a:ea typeface="+mn-lt"/>
                <a:cs typeface="+mn-lt"/>
              </a:rPr>
              <a:t>Los opioides naturales incluyen: codeine, morphine, opio</a:t>
            </a:r>
          </a:p>
          <a:p>
            <a:pPr marL="652099" lvl="1" indent="-177845">
              <a:buFont typeface="Arial" panose="020B0604020202020204" pitchFamily="34" charset="0"/>
              <a:buChar char="•"/>
            </a:pPr>
            <a:r>
              <a:rPr lang="es" b="0" i="0" u="none" baseline="0" dirty="0">
                <a:latin typeface="+mn-lt"/>
                <a:ea typeface="+mn-lt"/>
                <a:cs typeface="+mn-lt"/>
              </a:rPr>
              <a:t>Semisintéticos: heroína, hydrocodone (Vicodin), hydromorphone (Dilaudid), oxycodone (OxyContin, Percocet), oxymorphone (Opana)</a:t>
            </a:r>
          </a:p>
          <a:p>
            <a:pPr marL="652099" lvl="1" indent="-177845">
              <a:buFont typeface="Arial" panose="020B0604020202020204" pitchFamily="34" charset="0"/>
              <a:buChar char="•"/>
            </a:pPr>
            <a:r>
              <a:rPr lang="es" b="0" i="0" u="none" baseline="0" dirty="0">
                <a:latin typeface="+mn-lt"/>
                <a:ea typeface="+mn-lt"/>
                <a:cs typeface="+mn-lt"/>
              </a:rPr>
              <a:t>Sintéticos: </a:t>
            </a:r>
            <a:r>
              <a:rPr lang="en-US" b="0" i="0" u="none" baseline="0" dirty="0">
                <a:latin typeface="+mn-lt"/>
                <a:ea typeface="+mn-lt"/>
                <a:cs typeface="+mn-lt"/>
              </a:rPr>
              <a:t>fentanilo</a:t>
            </a:r>
            <a:r>
              <a:rPr lang="es" b="0" i="0" u="none" baseline="0" dirty="0">
                <a:latin typeface="+mn-lt"/>
                <a:ea typeface="+mn-lt"/>
                <a:cs typeface="+mn-lt"/>
              </a:rPr>
              <a:t> (Actiq, Duragesic, Sublimaze), methadone (Dolophine, Methadose), tramadol (Ultram)</a:t>
            </a:r>
          </a:p>
          <a:p>
            <a:pPr marL="177845" indent="-177845">
              <a:buFont typeface="Arial" panose="020B0604020202020204" pitchFamily="34" charset="0"/>
              <a:buChar char="•"/>
            </a:pPr>
            <a:r>
              <a:rPr lang="es" b="0" i="0" u="none" baseline="0" dirty="0">
                <a:latin typeface="+mn-lt"/>
                <a:ea typeface="+mn-lt"/>
                <a:cs typeface="+mn-lt"/>
              </a:rPr>
              <a:t>Cuándo son peligrosos los medicamentos opioides</a:t>
            </a:r>
          </a:p>
          <a:p>
            <a:pPr marL="652099" lvl="1" indent="-177845">
              <a:buFont typeface="Arial" panose="020B0604020202020204" pitchFamily="34" charset="0"/>
              <a:buChar char="•"/>
            </a:pPr>
            <a:r>
              <a:rPr lang="es" b="0" i="0" u="none" baseline="0" dirty="0">
                <a:latin typeface="+mn-lt"/>
                <a:ea typeface="+mn-lt"/>
                <a:cs typeface="+mn-lt"/>
              </a:rPr>
              <a:t>Lo que hace que los opioides sean efectivos para tratar el dolor también puede hacer que sean peligrosos.</a:t>
            </a:r>
          </a:p>
          <a:p>
            <a:pPr marL="652099" lvl="1" indent="-177845">
              <a:buFont typeface="Arial" panose="020B0604020202020204" pitchFamily="34" charset="0"/>
              <a:buChar char="•"/>
            </a:pPr>
            <a:r>
              <a:rPr lang="es" b="0" i="0" u="none" baseline="0" dirty="0">
                <a:latin typeface="+mn-lt"/>
                <a:ea typeface="+mn-lt"/>
                <a:cs typeface="+mn-lt"/>
              </a:rPr>
              <a:t>En dosis bajas, los opioides pueden hacer que se sienta somnoliento. Pero en dosis más altas pueden reducir su respiración y su frecuencia cardíaca, lo que puede dar lugar a la muerte.</a:t>
            </a: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https://www.healthline.com/health/substance-use/what-are-opioids#what-they-do</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https://www.mayoclinic.org/diseases-conditions/prescription-drug-abuse/expert-answers/what-are-opioids/faq-20381270</a:t>
            </a:r>
          </a:p>
          <a:p>
            <a:pPr marL="652099" lvl="1" indent="-177845">
              <a:buFont typeface="Arial" panose="020B0604020202020204" pitchFamily="34" charset="0"/>
              <a:buChar char="•"/>
            </a:pPr>
            <a:r>
              <a:rPr lang="es" b="0" i="0" u="none" baseline="0" dirty="0">
                <a:latin typeface="+mn-lt"/>
                <a:ea typeface="+mn-lt"/>
                <a:cs typeface="+mn-lt"/>
              </a:rPr>
              <a:t>https://nida.nih.gov/publications/drugfacts/prescription-opioids</a:t>
            </a:r>
          </a:p>
        </p:txBody>
      </p:sp>
      <p:sp>
        <p:nvSpPr>
          <p:cNvPr id="4" name="Slide Number Placeholder 3"/>
          <p:cNvSpPr>
            <a:spLocks noGrp="1"/>
          </p:cNvSpPr>
          <p:nvPr>
            <p:ph type="sldNum" sz="quarter" idx="5"/>
          </p:nvPr>
        </p:nvSpPr>
        <p:spPr/>
        <p:txBody>
          <a:bodyPr/>
          <a:lstStyle/>
          <a:p>
            <a:pPr rtl="0"/>
            <a:fld id="{6240BC79-F116-464B-9DA1-CA86C31F82C5}" type="slidenum">
              <a:rPr/>
              <a:pPr rtl="0"/>
              <a:t>22</a:t>
            </a:fld>
            <a:endParaRPr lang="es"/>
          </a:p>
        </p:txBody>
      </p:sp>
    </p:spTree>
    <p:extLst>
      <p:ext uri="{BB962C8B-B14F-4D97-AF65-F5344CB8AC3E}">
        <p14:creationId xmlns:p14="http://schemas.microsoft.com/office/powerpoint/2010/main" val="2316963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7"/>
            <a:ext cx="5852160" cy="3668399"/>
          </a:xfrm>
        </p:spPr>
        <p:txBody>
          <a:bodyPr/>
          <a:lstStyle/>
          <a:p>
            <a:pPr marL="177845" indent="-177845">
              <a:buFont typeface="Arial" panose="020B0604020202020204" pitchFamily="34" charset="0"/>
              <a:buChar char="•"/>
            </a:pPr>
            <a:r>
              <a:rPr lang="es" dirty="0"/>
              <a:t>El </a:t>
            </a:r>
            <a:r>
              <a:rPr lang="en-US" dirty="0"/>
              <a:t>fentanilo</a:t>
            </a:r>
            <a:r>
              <a:rPr lang="es" dirty="0"/>
              <a:t> es un opioide sintético que es hasta 50 veces más fuerte que la heroína y 100 veces más fuerte que la morphine. </a:t>
            </a:r>
          </a:p>
          <a:p>
            <a:pPr marL="177845" indent="-177845">
              <a:buFont typeface="Arial" panose="020B0604020202020204" pitchFamily="34" charset="0"/>
              <a:buChar char="•"/>
            </a:pPr>
            <a:r>
              <a:rPr lang="es" dirty="0"/>
              <a:t>Viene tanto en forma farmacéutica como no farmacéutica.</a:t>
            </a:r>
          </a:p>
          <a:p>
            <a:pPr marL="177845" indent="-177845">
              <a:buFont typeface="Arial" panose="020B0604020202020204" pitchFamily="34" charset="0"/>
              <a:buChar char="•"/>
            </a:pPr>
            <a:r>
              <a:rPr lang="es" dirty="0"/>
              <a:t>El </a:t>
            </a:r>
            <a:r>
              <a:rPr lang="en-US" dirty="0"/>
              <a:t>fentanilo</a:t>
            </a:r>
            <a:r>
              <a:rPr lang="es" dirty="0"/>
              <a:t> fabricado ilegalmente se mezcla con drogas como la heroína, la cocaína y la metanfetamina y está hecho como píldoras que hacen que se parezca a otros opioides de venta con receta.</a:t>
            </a:r>
          </a:p>
          <a:p>
            <a:pPr marL="177845" indent="-177845">
              <a:buFont typeface="Arial" panose="020B0604020202020204" pitchFamily="34" charset="0"/>
              <a:buChar char="•"/>
            </a:pPr>
            <a:r>
              <a:rPr lang="es" dirty="0"/>
              <a:t>Las drogas mezcladas con </a:t>
            </a:r>
            <a:r>
              <a:rPr lang="en-US" dirty="0"/>
              <a:t>fentanilo</a:t>
            </a:r>
            <a:r>
              <a:rPr lang="es" dirty="0"/>
              <a:t> son extremadamente peligrosas y muchas personas pueden no saber que sus drogas están mezcladas con </a:t>
            </a:r>
            <a:r>
              <a:rPr lang="en-US" dirty="0"/>
              <a:t>fentanilo</a:t>
            </a:r>
            <a:r>
              <a:rPr lang="es" dirty="0"/>
              <a:t>.</a:t>
            </a: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La mayoría de los casos recientes de sobredosis relacionadas con el </a:t>
            </a:r>
            <a:r>
              <a:rPr lang="en-US" b="0" i="0" u="none" baseline="0" dirty="0">
                <a:latin typeface="+mn-lt"/>
                <a:ea typeface="+mn-lt"/>
                <a:cs typeface="+mn-lt"/>
              </a:rPr>
              <a:t>fentanilo</a:t>
            </a:r>
            <a:r>
              <a:rPr lang="es" b="0" i="0" u="none" baseline="0" dirty="0">
                <a:latin typeface="+mn-lt"/>
                <a:ea typeface="+mn-lt"/>
                <a:cs typeface="+mn-lt"/>
              </a:rPr>
              <a:t> están relacionados con el </a:t>
            </a:r>
            <a:r>
              <a:rPr lang="en-US" b="0" i="0" u="none" baseline="0" dirty="0">
                <a:latin typeface="+mn-lt"/>
                <a:ea typeface="+mn-lt"/>
                <a:cs typeface="+mn-lt"/>
              </a:rPr>
              <a:t>fentanilo</a:t>
            </a:r>
            <a:r>
              <a:rPr lang="es" b="0" i="0" u="none" baseline="0" dirty="0">
                <a:latin typeface="+mn-lt"/>
                <a:ea typeface="+mn-lt"/>
                <a:cs typeface="+mn-lt"/>
              </a:rPr>
              <a:t> fabricado ilegalmente, que se distribuye en los mercados ilegales de drogas por su efecto similar al de la heroína. </a:t>
            </a:r>
          </a:p>
          <a:p>
            <a:pPr marL="177845" indent="-177845">
              <a:buFont typeface="Arial" panose="020B0604020202020204" pitchFamily="34" charset="0"/>
              <a:buChar char="•"/>
            </a:pPr>
            <a:r>
              <a:rPr lang="es" b="0" i="0" u="none" baseline="0" dirty="0">
                <a:latin typeface="+mn-lt"/>
                <a:ea typeface="+mn-lt"/>
                <a:cs typeface="+mn-lt"/>
              </a:rPr>
              <a:t>Con frecuencia se agrega a otras drogas por su alta potencia, que hace que las drogas sean más baratas, más poderosas, más adictivas y más peligrosas.</a:t>
            </a:r>
          </a:p>
          <a:p>
            <a:pPr marL="177845" indent="-177845">
              <a:buFont typeface="Arial" panose="020B0604020202020204" pitchFamily="34" charset="0"/>
              <a:buChar char="•"/>
            </a:pPr>
            <a:r>
              <a:rPr lang="es" b="0" i="0" u="none" baseline="0" dirty="0">
                <a:latin typeface="+mn-lt"/>
                <a:ea typeface="+mn-lt"/>
                <a:cs typeface="+mn-lt"/>
              </a:rPr>
              <a:t>Es casi imposible saber si una droga está mezclada con </a:t>
            </a:r>
            <a:r>
              <a:rPr lang="en-US" b="0" i="0" u="none" baseline="0" dirty="0">
                <a:latin typeface="+mn-lt"/>
                <a:ea typeface="+mn-lt"/>
                <a:cs typeface="+mn-lt"/>
              </a:rPr>
              <a:t>fentanilo</a:t>
            </a:r>
            <a:r>
              <a:rPr lang="es" b="0" i="0" u="none" baseline="0" dirty="0">
                <a:latin typeface="+mn-lt"/>
                <a:ea typeface="+mn-lt"/>
                <a:cs typeface="+mn-lt"/>
              </a:rPr>
              <a:t>; no puede ver, saborear ni oler el </a:t>
            </a:r>
            <a:r>
              <a:rPr lang="en-US" b="0" i="0" u="none" baseline="0" dirty="0">
                <a:latin typeface="+mn-lt"/>
                <a:ea typeface="+mn-lt"/>
                <a:cs typeface="+mn-lt"/>
              </a:rPr>
              <a:t>fentanilo</a:t>
            </a:r>
            <a:endParaRPr lang="es" b="0" i="0" u="none" baseline="0" dirty="0">
              <a:latin typeface="+mn-lt"/>
              <a:ea typeface="+mn-lt"/>
              <a:cs typeface="+mn-lt"/>
            </a:endParaRPr>
          </a:p>
          <a:p>
            <a:pPr marL="177845" indent="-177845">
              <a:buFont typeface="Arial" panose="020B0604020202020204" pitchFamily="34" charset="0"/>
              <a:buChar char="•"/>
            </a:pPr>
            <a:r>
              <a:rPr lang="es" b="0" i="0" u="none" baseline="0" dirty="0">
                <a:latin typeface="+mn-lt"/>
                <a:ea typeface="+mn-lt"/>
                <a:cs typeface="+mn-lt"/>
              </a:rPr>
              <a:t>Mitos sobre el </a:t>
            </a:r>
            <a:r>
              <a:rPr lang="en-US" b="0" i="0" u="none" baseline="0" dirty="0">
                <a:latin typeface="+mn-lt"/>
                <a:ea typeface="+mn-lt"/>
                <a:cs typeface="+mn-lt"/>
              </a:rPr>
              <a:t>fentanilo</a:t>
            </a:r>
            <a:r>
              <a:rPr lang="es" b="0" i="0" u="none" baseline="0" dirty="0">
                <a:latin typeface="+mn-lt"/>
                <a:ea typeface="+mn-lt"/>
                <a:cs typeface="+mn-lt"/>
              </a:rPr>
              <a:t>: no puede tener una sobredosis simplemente con tocar el </a:t>
            </a:r>
            <a:r>
              <a:rPr lang="en-US" b="0" i="0" u="none" baseline="0" dirty="0">
                <a:latin typeface="+mn-lt"/>
                <a:ea typeface="+mn-lt"/>
                <a:cs typeface="+mn-lt"/>
              </a:rPr>
              <a:t>fentanilo.</a:t>
            </a:r>
            <a:r>
              <a:rPr lang="es" b="0" i="0" u="none" baseline="0" dirty="0">
                <a:latin typeface="+mn-lt"/>
                <a:ea typeface="+mn-lt"/>
                <a:cs typeface="+mn-lt"/>
              </a:rPr>
              <a:t> Debe entrar al torrente sanguíneo o una membrana mucosa para que alguien sienta los efectos. Aunque hay parches de </a:t>
            </a:r>
            <a:r>
              <a:rPr lang="en-US" b="0" i="0" u="none" baseline="0" dirty="0">
                <a:latin typeface="+mn-lt"/>
                <a:ea typeface="+mn-lt"/>
                <a:cs typeface="+mn-lt"/>
              </a:rPr>
              <a:t>fentanilo</a:t>
            </a:r>
            <a:r>
              <a:rPr lang="es" b="0" i="0" u="none" baseline="0" dirty="0">
                <a:latin typeface="+mn-lt"/>
                <a:ea typeface="+mn-lt"/>
                <a:cs typeface="+mn-lt"/>
              </a:rPr>
              <a:t> que pueden ponerse en la piel para el manejo del dolor, esta no es la formulación que se agrega a otras sustancias.</a:t>
            </a:r>
          </a:p>
          <a:p>
            <a:pPr marL="177845" indent="-177845">
              <a:buFont typeface="Arial" panose="020B0604020202020204" pitchFamily="34" charset="0"/>
              <a:buChar char="•"/>
            </a:pPr>
            <a:r>
              <a:rPr lang="es" b="0" i="0" u="none" baseline="0" dirty="0">
                <a:latin typeface="+mn-lt"/>
                <a:ea typeface="+mn-lt"/>
                <a:cs typeface="+mn-lt"/>
              </a:rPr>
              <a:t>Imagen de la Administración de Control de Drogas (Drug Enforcement Administration, DEA)</a:t>
            </a:r>
          </a:p>
          <a:p>
            <a:pPr marL="652099" lvl="1" indent="-177845" defTabSz="948507">
              <a:buFont typeface="Arial" panose="020B0604020202020204" pitchFamily="34" charset="0"/>
              <a:buChar char="•"/>
              <a:defRPr/>
            </a:pPr>
            <a:r>
              <a:rPr lang="es" b="0" i="0" u="none" baseline="0" dirty="0">
                <a:latin typeface="+mn-lt"/>
                <a:ea typeface="+mn-lt"/>
                <a:cs typeface="+mn-lt"/>
              </a:rPr>
              <a:t>La comparación entre Xanax falso (izquierda) y auténtico (derecha)</a:t>
            </a: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fentanilo</a:t>
            </a:r>
            <a:r>
              <a:rPr lang="es" b="0" i="0" u="none" baseline="0" dirty="0">
                <a:solidFill>
                  <a:srgbClr val="000000"/>
                </a:solidFill>
                <a:effectLst/>
                <a:latin typeface="+mn-lt"/>
                <a:ea typeface="+mn-lt"/>
                <a:cs typeface="+mn-lt"/>
              </a:rPr>
              <a:t>/index.html</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https://www.flickr.com/photos/190205961@N07/51126058261/in/album-72157719245180132/</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https://www.flickr.com/photos/190205961@N07/51126868790/in/album-72157719245180132/</a:t>
            </a:r>
            <a:endParaRPr lang="es"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23</a:t>
            </a:fld>
            <a:endParaRPr lang="es"/>
          </a:p>
        </p:txBody>
      </p:sp>
    </p:spTree>
    <p:extLst>
      <p:ext uri="{BB962C8B-B14F-4D97-AF65-F5344CB8AC3E}">
        <p14:creationId xmlns:p14="http://schemas.microsoft.com/office/powerpoint/2010/main" val="2847515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Una sobredosis ocurre cuando una cantidad tóxica de una droga, o combinación de drogas, abruma al cuerpo.</a:t>
            </a:r>
          </a:p>
          <a:p>
            <a:pPr marL="177845" indent="-177845">
              <a:buFont typeface="Arial" panose="020B0604020202020204" pitchFamily="34" charset="0"/>
              <a:buChar char="•"/>
            </a:pPr>
            <a:r>
              <a:rPr lang="es" b="0" i="0" u="none" baseline="0" dirty="0"/>
              <a:t>Una sobredosis puede ocurrir con cualquier sustancia, drogas legales o ilegales.</a:t>
            </a:r>
          </a:p>
          <a:p>
            <a:pPr marL="177845" indent="-177845">
              <a:buFont typeface="Arial" panose="020B0604020202020204" pitchFamily="34" charset="0"/>
              <a:buChar char="•"/>
            </a:pPr>
            <a:r>
              <a:rPr lang="es" b="0" i="0" u="none" baseline="0" dirty="0"/>
              <a:t>La sobredosis de opioides ocurre porque los opioides encajan en receptores específicos que también afectan el impulso respiratorio. </a:t>
            </a:r>
          </a:p>
          <a:p>
            <a:pPr marL="177845" indent="-177845">
              <a:buFont typeface="Arial" panose="020B0604020202020204" pitchFamily="34" charset="0"/>
              <a:buChar char="•"/>
            </a:pPr>
            <a:r>
              <a:rPr lang="es" b="0" i="0" u="none" baseline="0" dirty="0"/>
              <a:t>Si alguien no puede respirar o no está respirando lo suficiente, los niveles de oxígeno en la sangre disminuyen.</a:t>
            </a:r>
          </a:p>
          <a:p>
            <a:pPr marL="177845" indent="-177845">
              <a:buFont typeface="Arial" panose="020B0604020202020204" pitchFamily="34" charset="0"/>
              <a:buChar char="•"/>
            </a:pPr>
            <a:r>
              <a:rPr lang="es" b="0" i="0" u="none" baseline="0" dirty="0"/>
              <a:t>La falta de oxígeno eventualmente detiene los órganos vitales como el corazón y luego el cerebro.</a:t>
            </a:r>
          </a:p>
          <a:p>
            <a:pPr marL="177845" indent="-177845">
              <a:buFont typeface="Arial" panose="020B0604020202020204" pitchFamily="34" charset="0"/>
              <a:buChar char="•"/>
            </a:pPr>
            <a:r>
              <a:rPr lang="es" b="0" i="0" u="none" baseline="0" dirty="0"/>
              <a:t>Esto da lugar a la inconsciencia, coma y luego la muerte.</a:t>
            </a:r>
          </a:p>
          <a:p>
            <a:pPr marL="177845" indent="-177845">
              <a:buFont typeface="Arial" panose="020B0604020202020204" pitchFamily="34" charset="0"/>
              <a:buChar char="•"/>
            </a:pPr>
            <a:r>
              <a:rPr lang="es" b="0" i="0" u="none" baseline="0" dirty="0"/>
              <a:t>Una sobredosis puede ocurrir tanto si las drogas se toman intencionadamente o por accidente.</a:t>
            </a:r>
          </a:p>
          <a:p>
            <a:pPr marL="177845" indent="-177845">
              <a:buFont typeface="Arial" panose="020B0604020202020204" pitchFamily="34" charset="0"/>
              <a:buChar char="•"/>
            </a:pPr>
            <a:endParaRPr lang="es" dirty="0"/>
          </a:p>
          <a:p>
            <a:pPr marL="177845" indent="-177845">
              <a:buFont typeface="Arial" panose="020B0604020202020204" pitchFamily="34" charset="0"/>
              <a:buChar char="•"/>
            </a:pPr>
            <a:r>
              <a:rPr lang="es" b="0" i="0" u="none" baseline="0" dirty="0"/>
              <a:t>Fuentes:</a:t>
            </a:r>
          </a:p>
          <a:p>
            <a:pPr marL="652099" lvl="1" indent="-177845" defTabSz="948507">
              <a:buFont typeface="Arial" panose="020B0604020202020204" pitchFamily="34" charset="0"/>
              <a:buChar char="•"/>
              <a:defRPr/>
            </a:pPr>
            <a:r>
              <a:rPr lang="es" b="0" i="0" u="none" baseline="0" dirty="0"/>
              <a:t>CDPH cómo administrar </a:t>
            </a:r>
            <a:r>
              <a:rPr lang="en-US" b="0" i="0" u="none" baseline="0" dirty="0" err="1"/>
              <a:t>naloxona</a:t>
            </a:r>
            <a:r>
              <a:rPr lang="es" b="0" i="0" u="none" baseline="0" dirty="0"/>
              <a:t>: https://youtu.be/nurz9qPGKws?feature=shared</a:t>
            </a:r>
          </a:p>
          <a:p>
            <a:pPr marL="652099" lvl="1" indent="-177845">
              <a:buFont typeface="Arial" panose="020B0604020202020204" pitchFamily="34" charset="0"/>
              <a:buChar char="•"/>
            </a:pPr>
            <a:r>
              <a:rPr lang="es" b="0" i="0" u="none" baseline="0" dirty="0"/>
              <a:t>https://harmreduction.org/issues/overdose-prevention/overview/overdose-basics/what-is-an-overdose/</a:t>
            </a:r>
          </a:p>
          <a:p>
            <a:pPr marL="177845"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24</a:t>
            </a:fld>
            <a:endParaRPr lang="es"/>
          </a:p>
        </p:txBody>
      </p:sp>
    </p:spTree>
    <p:extLst>
      <p:ext uri="{BB962C8B-B14F-4D97-AF65-F5344CB8AC3E}">
        <p14:creationId xmlns:p14="http://schemas.microsoft.com/office/powerpoint/2010/main" val="3678884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dirty="0"/>
              <a:t>La naloxona, el ingrediente activo del aerosol nasal NARCAN®, es un antagonista de los opioides y compite con los opioides para unirse a los mismos receptores en el cerebro, revirtiendo los efectos de una sobredosis de opioides en 2-3 minutos.</a:t>
            </a:r>
          </a:p>
          <a:p>
            <a:pPr marL="177845" indent="-177845">
              <a:buFont typeface="Arial" panose="020B0604020202020204" pitchFamily="34" charset="0"/>
              <a:buChar char="•"/>
            </a:pPr>
            <a:r>
              <a:rPr lang="es" dirty="0"/>
              <a:t>La nalaxon solo funciona si hay opioides implicados en la sobredosis.</a:t>
            </a:r>
          </a:p>
          <a:p>
            <a:pPr marL="177845" indent="-177845">
              <a:buFont typeface="Arial" panose="020B0604020202020204" pitchFamily="34" charset="0"/>
              <a:buChar char="•"/>
            </a:pPr>
            <a:r>
              <a:rPr lang="es" dirty="0"/>
              <a:t>No puede revertir una sobredosis por cocaína, anfetaminas, benzodiacepinas, alcohol u otras drogas que no tengan opioides.</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El </a:t>
            </a:r>
            <a:r>
              <a:rPr lang="en-US" b="0" i="0" u="none" baseline="0" dirty="0" err="1">
                <a:latin typeface="+mn-lt"/>
                <a:ea typeface="+mn-lt"/>
                <a:cs typeface="+mn-lt"/>
              </a:rPr>
              <a:t>naloxona</a:t>
            </a:r>
            <a:r>
              <a:rPr lang="es" b="0" i="0" u="none" baseline="0" dirty="0">
                <a:latin typeface="+mn-lt"/>
                <a:ea typeface="+mn-lt"/>
                <a:cs typeface="+mn-lt"/>
              </a:rPr>
              <a:t> puede recuperar la respiración en una persona cuya respiración disminuyó, o incluso se detuvo, por una sobredosis de opioides.</a:t>
            </a:r>
          </a:p>
          <a:p>
            <a:pPr marL="177845" indent="-177845" defTabSz="948507">
              <a:buFont typeface="Arial" panose="020B0604020202020204" pitchFamily="34" charset="0"/>
              <a:buChar char="•"/>
              <a:defRPr/>
            </a:pPr>
            <a:r>
              <a:rPr lang="es" b="0" i="0" u="none" baseline="0" dirty="0">
                <a:latin typeface="+mn-lt"/>
                <a:ea typeface="+mn-lt"/>
                <a:cs typeface="+mn-lt"/>
              </a:rPr>
              <a:t>Esto da tiempo a que llegue la ayuda de emergencia médica.</a:t>
            </a:r>
          </a:p>
          <a:p>
            <a:pPr marL="177845" indent="-177845">
              <a:buFont typeface="Arial" panose="020B0604020202020204" pitchFamily="34" charset="0"/>
              <a:buChar char="•"/>
            </a:pPr>
            <a:r>
              <a:rPr lang="es" dirty="0"/>
              <a:t>El aerosol nasal NARCAN® se atomiza en la nariz y la mucosa nasal absorbe el medicamento.</a:t>
            </a:r>
          </a:p>
          <a:p>
            <a:pPr marL="177845" indent="-177845">
              <a:buFont typeface="Arial" panose="020B0604020202020204" pitchFamily="34" charset="0"/>
              <a:buChar char="•"/>
            </a:pPr>
            <a:r>
              <a:rPr lang="es" dirty="0"/>
              <a:t>No es necesario respirarlo y que llegue a los pulmones para que el medicamento funcione.</a:t>
            </a:r>
          </a:p>
          <a:p>
            <a:pPr marL="177845" indent="-177845" defTabSz="948507">
              <a:buFont typeface="Arial" panose="020B0604020202020204" pitchFamily="34" charset="0"/>
              <a:buChar char="•"/>
              <a:defRP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https://narcan.com/frequently-asked-questions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https://harmreduction.org/issues/overdose-prevention/overview/overdose-basics/responding-to-opioid-overdose/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err="1">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/index.html</a:t>
            </a:r>
          </a:p>
          <a:p>
            <a:pPr marL="652099" lvl="1"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25</a:t>
            </a:fld>
            <a:endParaRPr lang="es"/>
          </a:p>
        </p:txBody>
      </p:sp>
    </p:spTree>
    <p:extLst>
      <p:ext uri="{BB962C8B-B14F-4D97-AF65-F5344CB8AC3E}">
        <p14:creationId xmlns:p14="http://schemas.microsoft.com/office/powerpoint/2010/main" val="1978831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262166"/>
          </a:xfrm>
        </p:spPr>
        <p:txBody>
          <a:bodyPr/>
          <a:lstStyle/>
          <a:p>
            <a:r>
              <a:rPr lang="es" dirty="0">
                <a:ea typeface="+mn-lt"/>
                <a:cs typeface="+mn-lt"/>
              </a:rPr>
              <a:t>Del Departamento de Salud Pública de California</a:t>
            </a:r>
            <a:endParaRPr lang="es" dirty="0"/>
          </a:p>
          <a:p>
            <a:pPr marL="177845" indent="-177845">
              <a:buFont typeface="Arial" panose="020B0604020202020204" pitchFamily="34" charset="0"/>
              <a:buChar char="•"/>
            </a:pPr>
            <a:r>
              <a:rPr lang="es" dirty="0"/>
              <a:t>Estados Unidos se enfrenta a una crisis de sobredosis.</a:t>
            </a:r>
          </a:p>
          <a:p>
            <a:pPr marL="177845" indent="-177845">
              <a:buFont typeface="Arial" panose="020B0604020202020204" pitchFamily="34" charset="0"/>
              <a:buChar char="•"/>
            </a:pPr>
            <a:r>
              <a:rPr lang="es" dirty="0"/>
              <a:t>​​​​​​​​​​​​​​​​​En los Estados Unidos hay una grave crisis de opioides con más de 83,000 muertes relacionadas con la sobredosis de opioides por año, más del 90 % de esas muertes implican </a:t>
            </a:r>
            <a:r>
              <a:rPr lang="en-US" dirty="0"/>
              <a:t>fentanilo</a:t>
            </a:r>
            <a:r>
              <a:rPr lang="es" dirty="0"/>
              <a:t>. </a:t>
            </a:r>
          </a:p>
          <a:p>
            <a:pPr marL="177845" indent="-177845">
              <a:buFont typeface="Arial" panose="020B0604020202020204" pitchFamily="34" charset="0"/>
              <a:buChar char="•"/>
            </a:pPr>
            <a:r>
              <a:rPr lang="es" dirty="0"/>
              <a:t>Este es el mismo problema que pasa aquí en California:</a:t>
            </a:r>
          </a:p>
          <a:p>
            <a:pPr marL="652099" lvl="1" indent="-177845">
              <a:buFont typeface="Arial" panose="020B0604020202020204" pitchFamily="34" charset="0"/>
              <a:buChar char="•"/>
            </a:pPr>
            <a:r>
              <a:rPr lang="es" dirty="0"/>
              <a:t>Casi 7,000 personas murieron por una sobredosis de opioides en 2022</a:t>
            </a:r>
          </a:p>
          <a:p>
            <a:pPr marL="652099" lvl="1" indent="-177845">
              <a:buFont typeface="Arial" panose="020B0604020202020204" pitchFamily="34" charset="0"/>
              <a:buChar char="•"/>
            </a:pPr>
            <a:r>
              <a:rPr lang="es" dirty="0"/>
              <a:t>En el 87 % de esas muertes estaba implicado el </a:t>
            </a:r>
            <a:r>
              <a:rPr lang="en-US" dirty="0"/>
              <a:t>fentanilo</a:t>
            </a:r>
            <a:endParaRPr lang="es" dirty="0"/>
          </a:p>
          <a:p>
            <a:pPr marL="652099" lvl="1" indent="-177845">
              <a:buFont typeface="Arial" panose="020B0604020202020204" pitchFamily="34" charset="0"/>
              <a:buChar char="•"/>
            </a:pPr>
            <a:r>
              <a:rPr lang="es" dirty="0"/>
              <a:t>Más de 21,000 visitas a la sala de emergencias estuvieron relacionadas con una sobredosis de opioides</a:t>
            </a:r>
          </a:p>
          <a:p>
            <a:pPr marL="177845" indent="-177845">
              <a:buFont typeface="Arial" panose="020B0604020202020204" pitchFamily="34" charset="0"/>
              <a:buChar char="•"/>
            </a:pPr>
            <a:r>
              <a:rPr lang="es" dirty="0"/>
              <a:t>En las últimas dos décadas, la crisis de opioides ha matado a más de 564,000 personas por sobredosis. </a:t>
            </a:r>
          </a:p>
          <a:p>
            <a:pPr marL="177845" indent="-177845">
              <a:buFont typeface="Arial" panose="020B0604020202020204" pitchFamily="34" charset="0"/>
              <a:buChar char="•"/>
            </a:pPr>
            <a:r>
              <a:rPr lang="es" dirty="0"/>
              <a:t>Más de 150 personas mueren todos los días por los opioides sintéticos como el </a:t>
            </a:r>
            <a:r>
              <a:rPr lang="en-US" dirty="0"/>
              <a:t>fentanilo</a:t>
            </a:r>
            <a:r>
              <a:rPr lang="es" dirty="0"/>
              <a:t>. </a:t>
            </a:r>
          </a:p>
          <a:p>
            <a:pPr marL="177845" indent="-177845">
              <a:buFont typeface="Arial" panose="020B0604020202020204" pitchFamily="34" charset="0"/>
              <a:buChar char="•"/>
            </a:pPr>
            <a:endParaRPr lang="es" dirty="0"/>
          </a:p>
          <a:p>
            <a:pPr marL="177845" indent="-177845">
              <a:buFont typeface="Arial" panose="020B0604020202020204" pitchFamily="34" charset="0"/>
              <a:buChar char="•"/>
            </a:pPr>
            <a:r>
              <a:rPr lang="es" dirty="0"/>
              <a:t>Desde 1999, Estados Unidos ha enfrentado una crisis creciente de adicción, sobredosis y muerte por opioides.</a:t>
            </a:r>
          </a:p>
          <a:p>
            <a:pPr marL="177845" indent="-177845">
              <a:buFont typeface="Arial" panose="020B0604020202020204" pitchFamily="34" charset="0"/>
              <a:buChar char="•"/>
            </a:pPr>
            <a:r>
              <a:rPr lang="es" dirty="0">
                <a:ea typeface="+mn-lt"/>
                <a:cs typeface="+mn-lt"/>
              </a:rPr>
              <a:t>1990</a:t>
            </a:r>
          </a:p>
          <a:p>
            <a:pPr marL="652099" lvl="1" indent="-177845">
              <a:buFont typeface="Arial" panose="020B0604020202020204" pitchFamily="34" charset="0"/>
              <a:buChar char="•"/>
            </a:pPr>
            <a:r>
              <a:rPr lang="es" dirty="0">
                <a:solidFill>
                  <a:srgbClr val="5F5F5F"/>
                </a:solidFill>
              </a:rPr>
              <a:t>Las grandes compañías farmacéuticas promocionan opioides de venta con receta como el OxyContin como menos adictivos que drogas más antiguas sin ninguna evidencia científica que respalde esa declaración, lo que da lugar a la receta excesiva de opioides y a un aumento en la adicción, las sobredosis y las muertes por opioides.</a:t>
            </a:r>
            <a:endParaRPr lang="es" dirty="0"/>
          </a:p>
          <a:p>
            <a:pPr marL="177845" indent="-177845">
              <a:buFont typeface="Arial" panose="020B0604020202020204" pitchFamily="34" charset="0"/>
              <a:buChar char="•"/>
            </a:pPr>
            <a:r>
              <a:rPr lang="es" dirty="0">
                <a:ea typeface="+mn-lt"/>
                <a:cs typeface="+mn-lt"/>
              </a:rPr>
              <a:t>2010</a:t>
            </a:r>
          </a:p>
          <a:p>
            <a:pPr marL="652099" lvl="1" indent="-177845">
              <a:buFont typeface="Arial" panose="020B0604020202020204" pitchFamily="34" charset="0"/>
              <a:buChar char="•"/>
            </a:pPr>
            <a:r>
              <a:rPr lang="es" dirty="0">
                <a:ea typeface="+mn-lt"/>
                <a:cs typeface="+mn-lt"/>
              </a:rPr>
              <a:t>La industria médica comienza a darse cuenta de los peligros de recetar opioides; las personas que son adictas a los opioides recurren en su lugar a mercados ilegales como el de la heroína, desencadenando una segunda oleada de sobredosis y muertes.</a:t>
            </a:r>
          </a:p>
          <a:p>
            <a:pPr marL="177845" indent="-177845">
              <a:buFont typeface="Arial" panose="020B0604020202020204" pitchFamily="34" charset="0"/>
              <a:buChar char="•"/>
            </a:pPr>
            <a:r>
              <a:rPr lang="es" dirty="0">
                <a:ea typeface="+mn-lt"/>
                <a:cs typeface="+mn-lt"/>
              </a:rPr>
              <a:t>2013</a:t>
            </a:r>
          </a:p>
          <a:p>
            <a:pPr marL="652099" lvl="1" indent="-177845">
              <a:buFont typeface="Arial" panose="020B0604020202020204" pitchFamily="34" charset="0"/>
              <a:buChar char="•"/>
            </a:pPr>
            <a:r>
              <a:rPr lang="es" dirty="0">
                <a:solidFill>
                  <a:srgbClr val="5F5F5F"/>
                </a:solidFill>
              </a:rPr>
              <a:t>Los opioides sintéticos como el </a:t>
            </a:r>
            <a:r>
              <a:rPr lang="en-US" dirty="0">
                <a:solidFill>
                  <a:srgbClr val="5F5F5F"/>
                </a:solidFill>
              </a:rPr>
              <a:t>fentanilo</a:t>
            </a:r>
            <a:r>
              <a:rPr lang="es" dirty="0">
                <a:solidFill>
                  <a:srgbClr val="5F5F5F"/>
                </a:solidFill>
              </a:rPr>
              <a:t> se hacen más populares debido a su potencia y a su bajo costo, lo que aumenta las sobredosis y las muertes.</a:t>
            </a:r>
          </a:p>
          <a:p>
            <a:pPr marL="177845" indent="-177845">
              <a:buFont typeface="Arial" panose="020B0604020202020204" pitchFamily="34" charset="0"/>
              <a:buChar char="•"/>
            </a:pPr>
            <a:r>
              <a:rPr lang="es" dirty="0">
                <a:ea typeface="+mn-lt"/>
                <a:cs typeface="+mn-lt"/>
              </a:rPr>
              <a:t>2023</a:t>
            </a:r>
          </a:p>
          <a:p>
            <a:pPr marL="652099" lvl="1" indent="-177845">
              <a:buFont typeface="Arial" panose="020B0604020202020204" pitchFamily="34" charset="0"/>
              <a:buChar char="•"/>
            </a:pPr>
            <a:r>
              <a:rPr lang="es" dirty="0">
                <a:solidFill>
                  <a:srgbClr val="5F5F5F"/>
                </a:solidFill>
              </a:rPr>
              <a:t>Las nuevas amenazas incluyen el </a:t>
            </a:r>
            <a:r>
              <a:rPr lang="en-US" dirty="0">
                <a:solidFill>
                  <a:srgbClr val="5F5F5F"/>
                </a:solidFill>
              </a:rPr>
              <a:t>fentanilo</a:t>
            </a:r>
            <a:r>
              <a:rPr lang="es" dirty="0">
                <a:solidFill>
                  <a:srgbClr val="5F5F5F"/>
                </a:solidFill>
              </a:rPr>
              <a:t> cortado con xylazine o mezclado con estimulantes ilegales como la metanfetamina o la cocaína, lo que provoca una oleada aún más mortal de sobredosis y muertes.</a:t>
            </a:r>
            <a:endParaRPr lang="es" dirty="0"/>
          </a:p>
          <a:p>
            <a:pPr marL="177845" indent="-177845">
              <a:buFont typeface="Arial" panose="020B0604020202020204" pitchFamily="34" charset="0"/>
              <a:buChar char="•"/>
            </a:pPr>
            <a:endParaRPr lang="es" dirty="0">
              <a:solidFill>
                <a:srgbClr val="000000"/>
              </a:solidFill>
            </a:endParaRPr>
          </a:p>
          <a:p>
            <a:pPr marL="177845" indent="-177845">
              <a:buFont typeface="Arial" panose="020B0604020202020204" pitchFamily="34" charset="0"/>
              <a:buChar char="•"/>
            </a:pPr>
            <a:r>
              <a:rPr lang="es" dirty="0">
                <a:solidFill>
                  <a:srgbClr val="000000"/>
                </a:solidFill>
                <a:ea typeface="+mn-lt"/>
                <a:cs typeface="+mn-lt"/>
              </a:rPr>
              <a:t>Fuente: https://www.cdph.ca.gov/programs/ccdphp/opioids/pages/landingpage.aspx?utm_source=dc_gs&amp;utm_medium=paidsearch&amp;utm_campaign=dc_ope_governor_mc_en&amp;utm_term=na_na&amp;utm_content=general&amp;gad_source=1</a:t>
            </a:r>
            <a:endParaRPr lang="es" dirty="0"/>
          </a:p>
          <a:p>
            <a:endParaRPr lang="es" dirty="0"/>
          </a:p>
          <a:p>
            <a:r>
              <a:rPr lang="es" dirty="0">
                <a:ea typeface="+mn-lt"/>
                <a:cs typeface="+mn-lt"/>
              </a:rPr>
              <a:t>CDC </a:t>
            </a:r>
          </a:p>
          <a:p>
            <a:pPr marL="177845" indent="-177845">
              <a:buFont typeface="Arial" panose="020B0604020202020204" pitchFamily="34" charset="0"/>
              <a:buChar char="•"/>
            </a:pPr>
            <a:r>
              <a:rPr lang="es" dirty="0">
                <a:ea typeface="+mn-lt"/>
                <a:cs typeface="+mn-lt"/>
              </a:rPr>
              <a:t>De 1999 a 2021, casi 645,000 personas murieron de una sobredosis en la que estaban implicados los opioides, incluyendo opioides de venta con receta e ilegales.</a:t>
            </a:r>
          </a:p>
          <a:p>
            <a:pPr marL="177845" indent="-177845">
              <a:buFont typeface="Arial" panose="020B0604020202020204" pitchFamily="34" charset="0"/>
              <a:buChar char="•"/>
            </a:pPr>
            <a:r>
              <a:rPr lang="es" dirty="0">
                <a:ea typeface="+mn-lt"/>
                <a:cs typeface="+mn-lt"/>
              </a:rPr>
              <a:t>El aumento en las muertes por sobredosis de opioides puede resumirse en tres oleadas diferentes.</a:t>
            </a:r>
          </a:p>
          <a:p>
            <a:pPr marL="652099" lvl="1" indent="-177845">
              <a:buFont typeface="Arial" panose="020B0604020202020204" pitchFamily="34" charset="0"/>
              <a:buChar char="•"/>
            </a:pPr>
            <a:r>
              <a:rPr lang="es" dirty="0">
                <a:ea typeface="+mn-lt"/>
                <a:cs typeface="+mn-lt"/>
              </a:rPr>
              <a:t>La primera oleada comenzó con el aumento de las recetas de opioides en 1990, y las muertes por sobredosis que implicaban los opioides de venta con receta (opioides naturales y semisintéticos y methadone) aumentaron al menos desde 1999.</a:t>
            </a:r>
          </a:p>
          <a:p>
            <a:pPr marL="652099" lvl="1" indent="-177845">
              <a:buFont typeface="Arial" panose="020B0604020202020204" pitchFamily="34" charset="0"/>
              <a:buChar char="•"/>
            </a:pPr>
            <a:r>
              <a:rPr lang="es" dirty="0">
                <a:ea typeface="+mn-lt"/>
                <a:cs typeface="+mn-lt"/>
              </a:rPr>
              <a:t>La segunda oleada comenzó en 2010, con aumentos rápidos en muertes por sobredosis que implicaban heroína.</a:t>
            </a:r>
          </a:p>
          <a:p>
            <a:pPr marL="652099" lvl="1" indent="-177845">
              <a:buFont typeface="Arial" panose="020B0604020202020204" pitchFamily="34" charset="0"/>
              <a:buChar char="•"/>
            </a:pPr>
            <a:r>
              <a:rPr lang="es" dirty="0">
                <a:ea typeface="+mn-lt"/>
                <a:cs typeface="+mn-lt"/>
              </a:rPr>
              <a:t>La tercera oleada comenzó en 2013, con aumentos significativos en las muertes por sobredosis que implicaban opioides sintéticos, especialmente las que implicaban </a:t>
            </a:r>
            <a:r>
              <a:rPr lang="en-US" dirty="0">
                <a:ea typeface="+mn-lt"/>
                <a:cs typeface="+mn-lt"/>
              </a:rPr>
              <a:t>fentanilo</a:t>
            </a:r>
            <a:r>
              <a:rPr lang="es" dirty="0">
                <a:ea typeface="+mn-lt"/>
                <a:cs typeface="+mn-lt"/>
              </a:rPr>
              <a:t> fabricado ilegalmente. El mercado del </a:t>
            </a:r>
            <a:r>
              <a:rPr lang="en-US" dirty="0">
                <a:ea typeface="+mn-lt"/>
                <a:cs typeface="+mn-lt"/>
              </a:rPr>
              <a:t>fentanilo</a:t>
            </a:r>
            <a:r>
              <a:rPr lang="es" dirty="0">
                <a:ea typeface="+mn-lt"/>
                <a:cs typeface="+mn-lt"/>
              </a:rPr>
              <a:t> fabricado ilegalmente continúa cambiando y puede encontrarse combinado con heroína, píldoras falsas y cocaína.</a:t>
            </a:r>
          </a:p>
          <a:p>
            <a:pPr marL="177845" indent="-177845">
              <a:buFont typeface="Arial" panose="020B0604020202020204" pitchFamily="34" charset="0"/>
              <a:buChar char="•"/>
            </a:pPr>
            <a:r>
              <a:rPr lang="es" dirty="0">
                <a:ea typeface="+mn-lt"/>
                <a:cs typeface="+mn-lt"/>
              </a:rPr>
              <a:t>Muchas muertes por sobredosis que implican opioides también incluyen otras drogas.</a:t>
            </a:r>
          </a:p>
          <a:p>
            <a:pPr marL="177845" indent="-177845">
              <a:buFont typeface="Arial" panose="020B0604020202020204" pitchFamily="34" charset="0"/>
              <a:buChar char="•"/>
            </a:pPr>
            <a:endParaRPr lang="es" dirty="0"/>
          </a:p>
          <a:p>
            <a:pPr marL="177845" indent="-177845">
              <a:buFont typeface="Arial" panose="020B0604020202020204" pitchFamily="34" charset="0"/>
              <a:buChar char="•"/>
            </a:pPr>
            <a:r>
              <a:rPr lang="es" dirty="0">
                <a:ea typeface="+mn-lt"/>
                <a:cs typeface="+mn-lt"/>
              </a:rPr>
              <a:t>Fuente:</a:t>
            </a:r>
          </a:p>
          <a:p>
            <a:pPr marL="652099" lvl="1" indent="-177845">
              <a:buFont typeface="Arial" panose="020B0604020202020204" pitchFamily="34" charset="0"/>
              <a:buChar char="•"/>
            </a:pPr>
            <a:r>
              <a:rPr lang="es" dirty="0">
                <a:solidFill>
                  <a:srgbClr val="000000"/>
                </a:solidFill>
                <a:ea typeface="+mn-lt"/>
                <a:cs typeface="+mn-lt"/>
              </a:rPr>
              <a:t>https://www.cdc.gov/opioids/basics/epidemic.html</a:t>
            </a:r>
          </a:p>
          <a:p>
            <a:endParaRPr lang="es" dirty="0"/>
          </a:p>
          <a:p>
            <a:pPr marL="177845"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26</a:t>
            </a:fld>
            <a:endParaRPr lang="es"/>
          </a:p>
        </p:txBody>
      </p:sp>
    </p:spTree>
    <p:extLst>
      <p:ext uri="{BB962C8B-B14F-4D97-AF65-F5344CB8AC3E}">
        <p14:creationId xmlns:p14="http://schemas.microsoft.com/office/powerpoint/2010/main" val="993408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latin typeface="+mn-lt"/>
                <a:ea typeface="+mn-lt"/>
                <a:cs typeface="+mn-lt"/>
              </a:rPr>
              <a:t>Los opioides son una parte crítica del tratamiento médico para varias condiciones médicas, pero pueden ocurrir accidentes.</a:t>
            </a:r>
          </a:p>
          <a:p>
            <a:pPr marL="177845" indent="-177845">
              <a:buFont typeface="Arial" panose="020B0604020202020204" pitchFamily="34" charset="0"/>
              <a:buChar char="•"/>
            </a:pPr>
            <a:r>
              <a:rPr lang="es" b="0" i="0" u="none" baseline="0" dirty="0">
                <a:latin typeface="+mn-lt"/>
                <a:ea typeface="+mn-lt"/>
                <a:cs typeface="+mn-lt"/>
              </a:rPr>
              <a:t>Aprenda a reconocer los síntomas de una sobredosis de opioides porque es posible que no sepa que su familia o amigos están tomando opioides.</a:t>
            </a:r>
          </a:p>
          <a:p>
            <a:pPr marL="177845" indent="-177845">
              <a:buFont typeface="Arial" panose="020B0604020202020204" pitchFamily="34" charset="0"/>
              <a:buChar char="•"/>
            </a:pPr>
            <a:r>
              <a:rPr lang="es" b="0" i="0" u="none" baseline="0" dirty="0">
                <a:latin typeface="+mn-lt"/>
                <a:ea typeface="+mn-lt"/>
                <a:cs typeface="+mn-lt"/>
              </a:rPr>
              <a:t>3 millones de resientes de los Estados Unidos y 16 millones de personas en todo el mundo han tenido o sufren actualmente de un trastorno por consumo de opioides.</a:t>
            </a:r>
          </a:p>
          <a:p>
            <a:pPr marL="177845" indent="-177845" defTabSz="948507">
              <a:buFont typeface="Arial" panose="020B0604020202020204" pitchFamily="34" charset="0"/>
              <a:buChar char="•"/>
              <a:defRPr/>
            </a:pPr>
            <a:r>
              <a:rPr lang="es" dirty="0">
                <a:solidFill>
                  <a:srgbClr val="000000"/>
                </a:solidFill>
                <a:ea typeface="+mn-lt"/>
                <a:cs typeface="+mn-lt"/>
              </a:rPr>
              <a:t>El 80 % de las muertes ocurren en casa (según un reporte de los CDC sobre signos vitales).</a:t>
            </a:r>
          </a:p>
          <a:p>
            <a:pPr marL="177845" indent="-177845" defTabSz="948507">
              <a:buFont typeface="Arial" panose="020B0604020202020204" pitchFamily="34" charset="0"/>
              <a:buChar char="•"/>
              <a:defRPr/>
            </a:pPr>
            <a:r>
              <a:rPr lang="es" dirty="0">
                <a:solidFill>
                  <a:srgbClr val="000000"/>
                </a:solidFill>
                <a:ea typeface="+mn-lt"/>
                <a:cs typeface="+mn-lt"/>
              </a:rPr>
              <a:t>Fuentes:</a:t>
            </a:r>
          </a:p>
          <a:p>
            <a:pPr marL="652099" lvl="1" indent="-177845" defTabSz="948507">
              <a:buFont typeface="Arial" panose="020B0604020202020204" pitchFamily="34" charset="0"/>
              <a:buChar char="•"/>
              <a:defRPr/>
            </a:pPr>
            <a:r>
              <a:rPr lang="es" b="0" i="0" u="none" baseline="0" dirty="0">
                <a:solidFill>
                  <a:srgbClr val="000000"/>
                </a:solidFill>
                <a:effectLst/>
                <a:latin typeface="+mn-lt"/>
                <a:ea typeface="+mn-lt"/>
                <a:cs typeface="+mn-lt"/>
              </a:rPr>
              <a:t>https://narcan.com/opioid-education</a:t>
            </a:r>
            <a:endParaRPr lang="es" b="0" i="0" u="none" strike="noStrike" dirty="0">
              <a:solidFill>
                <a:srgbClr val="000000"/>
              </a:solidFill>
              <a:effectLst/>
              <a:latin typeface="+mn-lt"/>
            </a:endParaRPr>
          </a:p>
          <a:p>
            <a:pPr marL="652099" lvl="1" indent="-177845" defTabSz="948507">
              <a:buFont typeface="Arial" panose="020B0604020202020204" pitchFamily="34" charset="0"/>
              <a:buChar char="•"/>
              <a:defRPr/>
            </a:pPr>
            <a:r>
              <a:rPr lang="es" dirty="0">
                <a:solidFill>
                  <a:srgbClr val="000000"/>
                </a:solidFill>
                <a:ea typeface="+mn-lt"/>
                <a:cs typeface="+mn-lt"/>
              </a:rPr>
              <a:t>https://www.cdc.gov/stopoverdose/</a:t>
            </a:r>
            <a:r>
              <a:rPr lang="en-US" dirty="0" err="1">
                <a:solidFill>
                  <a:srgbClr val="000000"/>
                </a:solidFill>
                <a:ea typeface="+mn-lt"/>
                <a:cs typeface="+mn-lt"/>
              </a:rPr>
              <a:t>naloxona</a:t>
            </a:r>
            <a:r>
              <a:rPr lang="es" dirty="0">
                <a:solidFill>
                  <a:srgbClr val="000000"/>
                </a:solidFill>
                <a:ea typeface="+mn-lt"/>
                <a:cs typeface="+mn-lt"/>
              </a:rPr>
              <a:t>/index.html</a:t>
            </a:r>
          </a:p>
          <a:p>
            <a:pPr marL="177845" indent="-177845" defTabSz="948507">
              <a:buFont typeface="Arial" panose="020B0604020202020204" pitchFamily="34" charset="0"/>
              <a:buChar char="•"/>
              <a:defRPr/>
            </a:pPr>
            <a:endParaRPr lang="es" dirty="0">
              <a:solidFill>
                <a:srgbClr val="000000"/>
              </a:solidFill>
              <a:latin typeface="Calibri" panose="020F0502020204030204" pitchFamily="34" charset="0"/>
            </a:endParaRPr>
          </a:p>
          <a:p>
            <a:pPr marL="177845" indent="-177845">
              <a:buFont typeface="Arial" panose="020B0604020202020204" pitchFamily="34" charset="0"/>
              <a:buChar char="•"/>
            </a:pPr>
            <a:endParaRPr lang="es" dirty="0"/>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27</a:t>
            </a:fld>
            <a:endParaRPr lang="es"/>
          </a:p>
        </p:txBody>
      </p:sp>
    </p:spTree>
    <p:extLst>
      <p:ext uri="{BB962C8B-B14F-4D97-AF65-F5344CB8AC3E}">
        <p14:creationId xmlns:p14="http://schemas.microsoft.com/office/powerpoint/2010/main" val="3324029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725303"/>
          </a:xfrm>
        </p:spPr>
        <p:txBody>
          <a:bodyPr/>
          <a:lstStyle/>
          <a:p>
            <a:pPr marL="177845" indent="-177845">
              <a:buFont typeface="Arial" panose="020B0604020202020204" pitchFamily="34" charset="0"/>
              <a:buChar char="•"/>
            </a:pPr>
            <a:r>
              <a:rPr lang="es" b="0" i="0" u="none" baseline="0" dirty="0">
                <a:latin typeface="+mn-lt"/>
                <a:ea typeface="+mn-lt"/>
                <a:cs typeface="+mn-lt"/>
              </a:rPr>
              <a:t>Siempre siga las instrucciones que recibe con sus medicamentos. Pregunte a su proveedor de atención o farmacéutico si tiene preguntas o no está seguro de cómo tomar sus medicamentos.</a:t>
            </a:r>
          </a:p>
          <a:p>
            <a:pPr marL="177845" indent="-177845">
              <a:buFont typeface="Arial" panose="020B0604020202020204" pitchFamily="34" charset="0"/>
              <a:buChar char="•"/>
            </a:pPr>
            <a:r>
              <a:rPr lang="es" b="0" i="0" u="none" baseline="0" dirty="0">
                <a:latin typeface="+mn-lt"/>
                <a:ea typeface="+mn-lt"/>
                <a:cs typeface="+mn-lt"/>
              </a:rPr>
              <a:t>Los siguientes consejos pueden ayudarlo a usted o a un ser querido a evitar una sobredosis de opioides:</a:t>
            </a:r>
          </a:p>
          <a:p>
            <a:pPr marL="652099" lvl="1" indent="-177845" defTabSz="948507">
              <a:buFont typeface="Arial" panose="020B0604020202020204" pitchFamily="34" charset="0"/>
              <a:buChar char="•"/>
              <a:defRPr/>
            </a:pPr>
            <a:r>
              <a:rPr lang="es" b="0" i="0" u="none" baseline="0" dirty="0">
                <a:latin typeface="+mn-lt"/>
                <a:ea typeface="+mn-lt"/>
                <a:cs typeface="+mn-lt"/>
              </a:rPr>
              <a:t>Mantenga NARCAN® listo y disponible con usted y en casa.</a:t>
            </a:r>
          </a:p>
          <a:p>
            <a:pPr marL="652099" lvl="1" indent="-177845">
              <a:buFont typeface="Arial" panose="020B0604020202020204" pitchFamily="34" charset="0"/>
              <a:buChar char="•"/>
            </a:pPr>
            <a:r>
              <a:rPr lang="es" b="0" i="0" u="none" baseline="0" dirty="0">
                <a:latin typeface="+mn-lt"/>
                <a:ea typeface="+mn-lt"/>
                <a:cs typeface="+mn-lt"/>
              </a:rPr>
              <a:t>Tome los medicamentos como se los recetó su proveedor de atención.</a:t>
            </a:r>
          </a:p>
          <a:p>
            <a:pPr marL="652099" lvl="1" indent="-177845">
              <a:buFont typeface="Arial" panose="020B0604020202020204" pitchFamily="34" charset="0"/>
              <a:buChar char="•"/>
            </a:pPr>
            <a:r>
              <a:rPr lang="es" b="0" i="0" u="none" baseline="0" dirty="0">
                <a:latin typeface="+mn-lt"/>
                <a:ea typeface="+mn-lt"/>
                <a:cs typeface="+mn-lt"/>
              </a:rPr>
              <a:t>Nunca tome los medicamentos de alguien más.</a:t>
            </a:r>
          </a:p>
          <a:p>
            <a:pPr marL="652099" lvl="1" indent="-177845">
              <a:buFont typeface="Arial" panose="020B0604020202020204" pitchFamily="34" charset="0"/>
              <a:buChar char="•"/>
            </a:pPr>
            <a:r>
              <a:rPr lang="es" b="0" i="0" u="none" baseline="0" dirty="0">
                <a:latin typeface="+mn-lt"/>
                <a:ea typeface="+mn-lt"/>
                <a:cs typeface="+mn-lt"/>
              </a:rPr>
              <a:t>Evite que los niños y mascotas ingieran accidentalmente su medicamento, guardándolo en un lugar fuera de su alcance.</a:t>
            </a:r>
          </a:p>
          <a:p>
            <a:pPr marL="652099" lvl="1" indent="-177845">
              <a:buFont typeface="Arial" panose="020B0604020202020204" pitchFamily="34" charset="0"/>
              <a:buChar char="•"/>
            </a:pPr>
            <a:r>
              <a:rPr lang="es" b="0" i="0" u="none" baseline="0" dirty="0">
                <a:latin typeface="+mn-lt"/>
                <a:ea typeface="+mn-lt"/>
                <a:cs typeface="+mn-lt"/>
              </a:rPr>
              <a:t>Descarte de manera segura los medicamentos que no usó.</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La sobredosis de opioides puede ocurrir incluso con analgésicos con opioides de venta con receta y con medicamentos usados para tratar el SUD como methadone y</a:t>
            </a:r>
            <a:br>
              <a:rPr lang="es" b="0" i="0" u="none" baseline="0" dirty="0">
                <a:latin typeface="+mn-lt"/>
                <a:ea typeface="+mn-lt"/>
                <a:cs typeface="+mn-lt"/>
              </a:rPr>
            </a:br>
            <a:r>
              <a:rPr lang="es" b="0" i="0" u="none" baseline="0" dirty="0">
                <a:latin typeface="+mn-lt"/>
                <a:ea typeface="+mn-lt"/>
                <a:cs typeface="+mn-lt"/>
              </a:rPr>
              <a:t>buprenorphine. </a:t>
            </a:r>
          </a:p>
          <a:p>
            <a:pPr marL="177845" indent="-177845">
              <a:buFont typeface="Arial" panose="020B0604020202020204" pitchFamily="34" charset="0"/>
              <a:buChar char="•"/>
            </a:pPr>
            <a:r>
              <a:rPr lang="es" b="0" i="0" u="none" baseline="0" dirty="0">
                <a:latin typeface="+mn-lt"/>
                <a:ea typeface="+mn-lt"/>
                <a:cs typeface="+mn-lt"/>
              </a:rPr>
              <a:t>Además, las personas que usan naltrexone para el MOUD tienen una tolerancia reducida a los opioides y, por lo tanto, usar la misma dosis o incluso una dosis más baja de opioides de la que usaban en el pasado, puede causar consecuencias que pongan en peligro su vida.</a:t>
            </a:r>
            <a:endParaRPr lang="es" dirty="0"/>
          </a:p>
          <a:p>
            <a:pPr marL="177845" indent="-177845">
              <a:buFont typeface="Arial" panose="020B0604020202020204" pitchFamily="34" charset="0"/>
              <a:buChar char="•"/>
            </a:pPr>
            <a:r>
              <a:rPr lang="es" b="0" i="0" u="none" baseline="0" dirty="0"/>
              <a:t>Fuentes:</a:t>
            </a:r>
          </a:p>
          <a:p>
            <a:pPr marL="652099" lvl="1" indent="-177845">
              <a:buFont typeface="Arial" panose="020B0604020202020204" pitchFamily="34" charset="0"/>
              <a:buChar char="•"/>
            </a:pPr>
            <a:r>
              <a:rPr lang="es" b="0" i="0" u="none" baseline="0" dirty="0">
                <a:latin typeface="+mn-lt"/>
                <a:ea typeface="+mn-lt"/>
                <a:cs typeface="+mn-lt"/>
              </a:rPr>
              <a:t>https://www.samhsa.gov/medications-substance-use-disorders/medications-counseling-related-conditions/opioid-overdose#:~:text=The%20following%20tips%20can%20help%20you%20or%20a,...%206%20Dispose%20of%20unused%20medication%20safely.%20</a:t>
            </a:r>
          </a:p>
        </p:txBody>
      </p:sp>
      <p:sp>
        <p:nvSpPr>
          <p:cNvPr id="4" name="Slide Number Placeholder 3"/>
          <p:cNvSpPr>
            <a:spLocks noGrp="1"/>
          </p:cNvSpPr>
          <p:nvPr>
            <p:ph type="sldNum" sz="quarter" idx="5"/>
          </p:nvPr>
        </p:nvSpPr>
        <p:spPr/>
        <p:txBody>
          <a:bodyPr/>
          <a:lstStyle/>
          <a:p>
            <a:pPr rtl="0"/>
            <a:fld id="{6240BC79-F116-464B-9DA1-CA86C31F82C5}" type="slidenum">
              <a:rPr/>
              <a:pPr rtl="0"/>
              <a:t>28</a:t>
            </a:fld>
            <a:endParaRPr lang="es"/>
          </a:p>
        </p:txBody>
      </p:sp>
    </p:spTree>
    <p:extLst>
      <p:ext uri="{BB962C8B-B14F-4D97-AF65-F5344CB8AC3E}">
        <p14:creationId xmlns:p14="http://schemas.microsoft.com/office/powerpoint/2010/main" val="2981950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3620898"/>
          </a:xfrm>
        </p:spPr>
        <p:txBody>
          <a:bodyPr/>
          <a:lstStyle/>
          <a:p>
            <a:pPr marL="177845" indent="-177845">
              <a:buFont typeface="Arial" panose="020B0604020202020204" pitchFamily="34" charset="0"/>
              <a:buChar char="•"/>
            </a:pPr>
            <a:r>
              <a:rPr lang="es" dirty="0"/>
              <a:t>Es un medicamento para uso en animales (caballos, ganado, etc.) como sedante y analgésico. </a:t>
            </a:r>
          </a:p>
          <a:p>
            <a:pPr marL="177845" indent="-177845">
              <a:buFont typeface="Arial" panose="020B0604020202020204" pitchFamily="34" charset="0"/>
              <a:buChar char="•"/>
            </a:pPr>
            <a:r>
              <a:rPr lang="es" dirty="0"/>
              <a:t>También se conoce como Tranq o Tranq Dope.</a:t>
            </a:r>
          </a:p>
          <a:p>
            <a:pPr marL="177845" indent="-177845">
              <a:buFont typeface="Arial" panose="020B0604020202020204" pitchFamily="34" charset="0"/>
              <a:buChar char="•"/>
            </a:pPr>
            <a:r>
              <a:rPr lang="es" dirty="0"/>
              <a:t>No es seguro para humanos y puede tener como consecuencia reacciones que ponen en peligro la vida, como disminuir o detener la respiración y graves infecciones de la piel.</a:t>
            </a:r>
          </a:p>
          <a:p>
            <a:pPr marL="177845" indent="-177845">
              <a:buFont typeface="Arial" panose="020B0604020202020204" pitchFamily="34" charset="0"/>
              <a:buChar char="•"/>
            </a:pPr>
            <a:r>
              <a:rPr lang="es" dirty="0"/>
              <a:t>Las drogas ilegales como la cocaína, la heroína y el </a:t>
            </a:r>
            <a:r>
              <a:rPr lang="en-US" dirty="0"/>
              <a:t>fentanilo</a:t>
            </a:r>
            <a:r>
              <a:rPr lang="es" dirty="0"/>
              <a:t> pueden mezclarse con xylazine, ya sea para aumentar los efectos de la droga o para aumentar su valor en la calle al incrementar su peso.</a:t>
            </a:r>
          </a:p>
          <a:p>
            <a:pPr marL="177845" indent="-177845">
              <a:buFont typeface="Arial" panose="020B0604020202020204" pitchFamily="34" charset="0"/>
              <a:buChar char="•"/>
            </a:pPr>
            <a:r>
              <a:rPr lang="es" dirty="0"/>
              <a:t>El xylazine se ha detectado cada vez más en el suministro regional de opioides ilegales.</a:t>
            </a:r>
          </a:p>
          <a:p>
            <a:pPr marL="177845" indent="-177845">
              <a:buFont typeface="Arial" panose="020B0604020202020204" pitchFamily="34" charset="0"/>
              <a:buChar char="•"/>
            </a:pPr>
            <a:r>
              <a:rPr lang="es" dirty="0"/>
              <a:t>NARCAN® no revertirá los efectos del xylazine.  Sin embargo, ya que el xylazine se usa con frecuencia con opioides como el </a:t>
            </a:r>
            <a:r>
              <a:rPr lang="en-US" dirty="0"/>
              <a:t>fentanilo</a:t>
            </a:r>
            <a:r>
              <a:rPr lang="es" dirty="0"/>
              <a:t>, debe administrarse NARCAN®.</a:t>
            </a:r>
            <a:endParaRPr lang="es" dirty="0">
              <a:latin typeface="+mn-lt"/>
            </a:endParaRPr>
          </a:p>
          <a:p>
            <a:pPr marL="177845" indent="-177845" defTabSz="948507">
              <a:buFont typeface="Arial" panose="020B0604020202020204" pitchFamily="34" charset="0"/>
              <a:buChar char="•"/>
              <a:defRPr/>
            </a:pPr>
            <a:r>
              <a:rPr lang="es" b="0" i="0" u="none" baseline="0" dirty="0">
                <a:latin typeface="+mn-lt"/>
                <a:ea typeface="+mn-lt"/>
                <a:cs typeface="+mn-lt"/>
              </a:rPr>
              <a:t>También se han reportado ulceraciones graves y necróticas en la piel, que algunas veces necesitan amputaciones con la exposición repetida al xylazine.</a:t>
            </a:r>
          </a:p>
          <a:p>
            <a:pPr marL="177845" indent="-177845" defTabSz="948507">
              <a:buFont typeface="Arial" panose="020B0604020202020204" pitchFamily="34" charset="0"/>
              <a:buChar char="•"/>
              <a:defRP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Debido a su efecto en la crisis de los opioides, el </a:t>
            </a:r>
            <a:r>
              <a:rPr lang="en-US" b="0" i="0" u="none" baseline="0" dirty="0">
                <a:latin typeface="+mn-lt"/>
                <a:ea typeface="+mn-lt"/>
                <a:cs typeface="+mn-lt"/>
              </a:rPr>
              <a:t>fentanilo</a:t>
            </a:r>
            <a:r>
              <a:rPr lang="es" b="0" i="0" u="none" baseline="0" dirty="0">
                <a:latin typeface="+mn-lt"/>
                <a:ea typeface="+mn-lt"/>
                <a:cs typeface="+mn-lt"/>
              </a:rPr>
              <a:t> mezclado (adulterado) con xylazine fue declarado como una amenaza emergente por la Oficina de Política Nacional de Control de Drogas de la Casa Blanca (White House’s Office of National Drug Control Policy). El 11 de julio de 2023, la Casa Blanca publicó un plan de respuesta nacional para tratar la amenaza emergente del </a:t>
            </a:r>
            <a:r>
              <a:rPr lang="en-US" b="0" i="0" u="none" baseline="0" dirty="0">
                <a:latin typeface="+mn-lt"/>
                <a:ea typeface="+mn-lt"/>
                <a:cs typeface="+mn-lt"/>
              </a:rPr>
              <a:t>fentanilo</a:t>
            </a:r>
            <a:r>
              <a:rPr lang="es" b="0" i="0" u="none" baseline="0" dirty="0">
                <a:latin typeface="+mn-lt"/>
                <a:ea typeface="+mn-lt"/>
                <a:cs typeface="+mn-lt"/>
              </a:rPr>
              <a:t> mezclado con xylazine.</a:t>
            </a:r>
          </a:p>
          <a:p>
            <a:pPr marL="177845" indent="-177845">
              <a:buFont typeface="Arial" panose="020B0604020202020204" pitchFamily="34" charset="0"/>
              <a:buChar char="•"/>
            </a:pPr>
            <a:r>
              <a:rPr lang="es" b="0" i="0" u="none" baseline="0" dirty="0">
                <a:latin typeface="+mn-lt"/>
                <a:ea typeface="+mn-lt"/>
                <a:cs typeface="+mn-lt"/>
              </a:rPr>
              <a:t>27 de abril de 2023, ASESORÍA DE SALUD PÚBLICA del Condado de Marin: Presencia de xylazine en suministros de drogas ilegales.</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652099" lvl="1" indent="-177845">
              <a:buFont typeface="Arial" panose="020B0604020202020204" pitchFamily="34" charset="0"/>
              <a:buChar char="•"/>
            </a:pPr>
            <a:r>
              <a:rPr lang="es" b="0" i="0" u="none" baseline="0" dirty="0">
                <a:latin typeface="+mn-lt"/>
                <a:ea typeface="+mn-lt"/>
                <a:cs typeface="+mn-lt"/>
              </a:rPr>
              <a:t>https://www.cdc.gov/drugoverdose/deaths/other-drugs/xylazine/faq.html</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https://www.marinhhs.org/sites/default/files/files/public-health-updates/advisory_-_xylazine_presence_in_illicit_drug_supplymw.pdf</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https://www.cdph.ca.gov/Programs/CCDPHP/sapb/CDPH%20Document%20Library/Xylazinefactsheet_.pdf</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https://www.whitehouse.gov/ondcp/briefing-room/2023/04/12/biden-harris-administration-designates-</a:t>
            </a:r>
            <a:r>
              <a:rPr lang="en-US" b="0" i="0" u="none" baseline="0" dirty="0">
                <a:solidFill>
                  <a:srgbClr val="000000"/>
                </a:solidFill>
                <a:effectLst/>
                <a:latin typeface="+mn-lt"/>
                <a:ea typeface="+mn-lt"/>
                <a:cs typeface="+mn-lt"/>
              </a:rPr>
              <a:t>fentanilo</a:t>
            </a:r>
            <a:r>
              <a:rPr lang="es" b="0" i="0" u="none" baseline="0" dirty="0">
                <a:solidFill>
                  <a:srgbClr val="000000"/>
                </a:solidFill>
                <a:effectLst/>
                <a:latin typeface="+mn-lt"/>
                <a:ea typeface="+mn-lt"/>
                <a:cs typeface="+mn-lt"/>
              </a:rPr>
              <a:t>-combined-with-xylazine-as-an-emerging-threat-to-the-united-states/</a:t>
            </a:r>
            <a:endParaRPr lang="es" dirty="0">
              <a:latin typeface="+mn-lt"/>
            </a:endParaRP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29</a:t>
            </a:fld>
            <a:endParaRPr lang="es"/>
          </a:p>
        </p:txBody>
      </p:sp>
    </p:spTree>
    <p:extLst>
      <p:ext uri="{BB962C8B-B14F-4D97-AF65-F5344CB8AC3E}">
        <p14:creationId xmlns:p14="http://schemas.microsoft.com/office/powerpoint/2010/main" val="3107563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defTabSz="948507">
              <a:buFont typeface="Arial" panose="020B0604020202020204" pitchFamily="34" charset="0"/>
              <a:buChar char="•"/>
              <a:defRPr/>
            </a:pPr>
            <a:r>
              <a:rPr lang="es" dirty="0">
                <a:solidFill>
                  <a:srgbClr val="000000"/>
                </a:solidFill>
                <a:ea typeface="+mn-lt"/>
                <a:cs typeface="+mn-lt"/>
              </a:rPr>
              <a:t>Las emergencias por opioides pueden suceder en cualquier momento, en cualquier lugar.</a:t>
            </a:r>
          </a:p>
          <a:p>
            <a:pPr marL="177845" indent="-177845" defTabSz="948507">
              <a:buFont typeface="Arial" panose="020B0604020202020204" pitchFamily="34" charset="0"/>
              <a:buChar char="•"/>
              <a:defRPr/>
            </a:pPr>
            <a:r>
              <a:rPr lang="es" dirty="0">
                <a:solidFill>
                  <a:srgbClr val="000000"/>
                </a:solidFill>
                <a:ea typeface="+mn-lt"/>
                <a:cs typeface="+mn-lt"/>
              </a:rPr>
              <a:t>Las sobredosis son prevenibles</a:t>
            </a:r>
          </a:p>
          <a:p>
            <a:pPr marL="177845" indent="-177845" defTabSz="948507">
              <a:buFont typeface="Arial" panose="020B0604020202020204" pitchFamily="34" charset="0"/>
              <a:buChar char="•"/>
              <a:defRPr/>
            </a:pPr>
            <a:r>
              <a:rPr lang="es" dirty="0">
                <a:solidFill>
                  <a:srgbClr val="000000"/>
                </a:solidFill>
                <a:ea typeface="+mn-lt"/>
                <a:cs typeface="+mn-lt"/>
              </a:rPr>
              <a:t>Tener el aerosol nasal NARCAN® en su kit de primeros auxilios o llevarlo a donde usted vaya puede salvar vidas.</a:t>
            </a:r>
          </a:p>
          <a:p>
            <a:endParaRPr lang="es" dirty="0">
              <a:solidFill>
                <a:srgbClr val="253D8C"/>
              </a:solidFill>
              <a:latin typeface="+mn-lt"/>
            </a:endParaRPr>
          </a:p>
          <a:p>
            <a:pPr algn="l" rtl="0"/>
            <a:r>
              <a:rPr lang="es" b="0" i="0" u="none" baseline="0" dirty="0">
                <a:solidFill>
                  <a:srgbClr val="253D8C"/>
                </a:solidFill>
                <a:latin typeface="+mn-lt"/>
                <a:ea typeface="+mn-lt"/>
                <a:cs typeface="+mn-lt"/>
              </a:rPr>
              <a:t>Fuente: </a:t>
            </a:r>
          </a:p>
          <a:p>
            <a:pPr marL="177845" indent="-177845">
              <a:buFont typeface="Arial" panose="020B0604020202020204" pitchFamily="34" charset="0"/>
              <a:buChar char="•"/>
            </a:pPr>
            <a:r>
              <a:rPr lang="es" b="0" i="0" u="none" baseline="0" dirty="0">
                <a:solidFill>
                  <a:srgbClr val="253D8C"/>
                </a:solidFill>
                <a:latin typeface="+mn-lt"/>
                <a:ea typeface="+mn-lt"/>
                <a:cs typeface="+mn-lt"/>
              </a:rPr>
              <a:t>Departamento de Salud Pública del condado de Marin</a:t>
            </a:r>
            <a:endParaRPr lang="es"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3</a:t>
            </a:fld>
            <a:endParaRPr lang="es" dirty="0"/>
          </a:p>
        </p:txBody>
      </p:sp>
    </p:spTree>
    <p:extLst>
      <p:ext uri="{BB962C8B-B14F-4D97-AF65-F5344CB8AC3E}">
        <p14:creationId xmlns:p14="http://schemas.microsoft.com/office/powerpoint/2010/main" val="2879350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defTabSz="948507">
              <a:buFont typeface="Arial" panose="020B0604020202020204" pitchFamily="34" charset="0"/>
              <a:buChar char="•"/>
              <a:defRPr/>
            </a:pPr>
            <a:r>
              <a:rPr lang="es" dirty="0"/>
              <a:t>OD Free Marin se esfuerza por prevenir las sobredosis mediante estrategias basadas en datos y en la colaboración de la comunidad.</a:t>
            </a:r>
          </a:p>
          <a:p>
            <a:pPr marL="177845" indent="-177845" defTabSz="948507">
              <a:buFont typeface="Arial" panose="020B0604020202020204" pitchFamily="34" charset="0"/>
              <a:buChar char="•"/>
              <a:defRPr/>
            </a:pPr>
            <a:r>
              <a:rPr lang="es" dirty="0"/>
              <a:t>Fuente:</a:t>
            </a:r>
          </a:p>
          <a:p>
            <a:pPr marL="652099" lvl="1" indent="-177845" defTabSz="948507">
              <a:buFont typeface="Arial" panose="020B0604020202020204" pitchFamily="34" charset="0"/>
              <a:buChar char="•"/>
              <a:defRPr/>
            </a:pPr>
            <a:r>
              <a:rPr lang="es" dirty="0"/>
              <a:t>https://odfreemarin.org/data-dashboard/</a:t>
            </a:r>
          </a:p>
          <a:p>
            <a:pPr marL="652099" lvl="1" indent="-177845" defTabSz="948507">
              <a:buFont typeface="Arial" panose="020B0604020202020204" pitchFamily="34" charset="0"/>
              <a:buChar char="•"/>
              <a:defRPr/>
            </a:pPr>
            <a:r>
              <a:rPr lang="es" dirty="0"/>
              <a:t>https://www.kqed.org/science/1982720/marin-health-officials-track-illicit-drug-use-by-testing-wastewater</a:t>
            </a:r>
          </a:p>
          <a:p>
            <a:pPr marL="177845"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a:xfrm>
            <a:off x="2072640" y="9119475"/>
            <a:ext cx="3169920" cy="481726"/>
          </a:xfrm>
        </p:spPr>
        <p:txBody>
          <a:bodyPr/>
          <a:lstStyle/>
          <a:p>
            <a:pPr algn="ctr" rtl="0"/>
            <a:fld id="{6240BC79-F116-464B-9DA1-CA86C31F82C5}" type="slidenum">
              <a:rPr/>
              <a:pPr algn="ctr" rtl="0"/>
              <a:t>30</a:t>
            </a:fld>
            <a:endParaRPr lang="es" dirty="0"/>
          </a:p>
        </p:txBody>
      </p:sp>
    </p:spTree>
    <p:extLst>
      <p:ext uri="{BB962C8B-B14F-4D97-AF65-F5344CB8AC3E}">
        <p14:creationId xmlns:p14="http://schemas.microsoft.com/office/powerpoint/2010/main" val="2337779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defTabSz="948507">
              <a:buFont typeface="Arial" panose="020B0604020202020204" pitchFamily="34" charset="0"/>
              <a:buChar char="•"/>
              <a:defRPr/>
            </a:pPr>
            <a:r>
              <a:rPr lang="es" dirty="0"/>
              <a:t>Campaña impresa, en la radio y en redes sociales</a:t>
            </a:r>
          </a:p>
          <a:p>
            <a:pPr marL="177845" indent="-177845">
              <a:buFont typeface="Arial" panose="020B0604020202020204" pitchFamily="34" charset="0"/>
              <a:buChar char="•"/>
            </a:pPr>
            <a:r>
              <a:rPr lang="es" b="0" i="0" u="none" baseline="0" dirty="0"/>
              <a:t>La campaña se centra en tres prioridades: </a:t>
            </a:r>
          </a:p>
          <a:p>
            <a:pPr marL="652099" lvl="1" indent="-177845">
              <a:buFont typeface="Arial" panose="020B0604020202020204" pitchFamily="34" charset="0"/>
              <a:buChar char="•"/>
            </a:pPr>
            <a:r>
              <a:rPr lang="es" b="0" i="0" u="none" baseline="0" dirty="0"/>
              <a:t>crear conciencia</a:t>
            </a:r>
          </a:p>
          <a:p>
            <a:pPr marL="652099" lvl="1" indent="-177845">
              <a:buFont typeface="Arial" panose="020B0604020202020204" pitchFamily="34" charset="0"/>
              <a:buChar char="•"/>
            </a:pPr>
            <a:r>
              <a:rPr lang="es" b="0" i="0" u="none" baseline="0" dirty="0"/>
              <a:t>aumentar el acceso a Narcan</a:t>
            </a:r>
          </a:p>
          <a:p>
            <a:pPr marL="652099" lvl="1" indent="-177845">
              <a:buFont typeface="Arial" panose="020B0604020202020204" pitchFamily="34" charset="0"/>
              <a:buChar char="•"/>
            </a:pPr>
            <a:r>
              <a:rPr lang="es" b="0" i="0" u="none" baseline="0" dirty="0"/>
              <a:t>eliminar las barreras para el tratamiento del consumo de sustancias</a:t>
            </a:r>
            <a:endParaRPr lang="es" b="0" i="0" dirty="0">
              <a:solidFill>
                <a:srgbClr val="000000"/>
              </a:solidFill>
              <a:effectLst/>
              <a:latin typeface="+mn-lt"/>
            </a:endParaRPr>
          </a:p>
          <a:p>
            <a:pPr marL="177845" indent="-177845" defTabSz="948507">
              <a:buFont typeface="Arial" panose="020B0604020202020204" pitchFamily="34" charset="0"/>
              <a:buChar char="•"/>
              <a:defRPr/>
            </a:pPr>
            <a:r>
              <a:rPr lang="es" b="0" i="0" u="none" baseline="0" dirty="0">
                <a:solidFill>
                  <a:srgbClr val="000000"/>
                </a:solidFill>
                <a:effectLst/>
                <a:latin typeface="+mn-lt"/>
                <a:ea typeface="+mn-lt"/>
                <a:cs typeface="+mn-lt"/>
              </a:rPr>
              <a:t>Las herramientas están disponibles en nuestro sitio web: odfreemarin.org/wheres-the-</a:t>
            </a:r>
            <a:r>
              <a:rPr lang="en-US" b="0" i="0" u="none" baseline="0" dirty="0">
                <a:solidFill>
                  <a:srgbClr val="000000"/>
                </a:solidFill>
                <a:effectLst/>
                <a:latin typeface="+mn-lt"/>
                <a:ea typeface="+mn-lt"/>
                <a:cs typeface="+mn-lt"/>
              </a:rPr>
              <a:t>fentanilo</a:t>
            </a:r>
            <a:r>
              <a:rPr lang="es" b="0" i="0" u="none" baseline="0" dirty="0">
                <a:solidFill>
                  <a:srgbClr val="000000"/>
                </a:solidFill>
                <a:effectLst/>
                <a:latin typeface="+mn-lt"/>
                <a:ea typeface="+mn-lt"/>
                <a:cs typeface="+mn-lt"/>
              </a:rPr>
              <a:t>/</a:t>
            </a: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Etiquétenos en Instagram, Facebook y LinkedIn, y use nuestros hashtags #odfreemarin #heymarin #holamarin #wheresthefentanyl #dondeestaelfentanilo</a:t>
            </a:r>
          </a:p>
        </p:txBody>
      </p:sp>
      <p:sp>
        <p:nvSpPr>
          <p:cNvPr id="4" name="Slide Number Placeholder 3"/>
          <p:cNvSpPr>
            <a:spLocks noGrp="1"/>
          </p:cNvSpPr>
          <p:nvPr>
            <p:ph type="sldNum" sz="quarter" idx="5"/>
          </p:nvPr>
        </p:nvSpPr>
        <p:spPr/>
        <p:txBody>
          <a:bodyPr/>
          <a:lstStyle/>
          <a:p>
            <a:pPr rtl="0"/>
            <a:fld id="{6240BC79-F116-464B-9DA1-CA86C31F82C5}" type="slidenum">
              <a:rPr/>
              <a:pPr rtl="0"/>
              <a:t>31</a:t>
            </a:fld>
            <a:endParaRPr lang="es"/>
          </a:p>
        </p:txBody>
      </p:sp>
    </p:spTree>
    <p:extLst>
      <p:ext uri="{BB962C8B-B14F-4D97-AF65-F5344CB8AC3E}">
        <p14:creationId xmlns:p14="http://schemas.microsoft.com/office/powerpoint/2010/main" val="1091111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036535"/>
          </a:xfrm>
        </p:spPr>
        <p:txBody>
          <a:bodyPr/>
          <a:lstStyle/>
          <a:p>
            <a:pPr marL="177845" indent="-177845" fontAlgn="base">
              <a:buFont typeface="Arial" panose="020B0604020202020204" pitchFamily="34" charset="0"/>
              <a:buChar char="•"/>
            </a:pPr>
            <a:r>
              <a:rPr lang="es" dirty="0"/>
              <a:t>Cambio de tolerancia</a:t>
            </a:r>
          </a:p>
          <a:p>
            <a:pPr marL="652099" lvl="1" indent="-177845" fontAlgn="base">
              <a:buFont typeface="Arial" panose="020B0604020202020204" pitchFamily="34" charset="0"/>
              <a:buChar char="•"/>
            </a:pPr>
            <a:r>
              <a:rPr lang="es" dirty="0"/>
              <a:t>Las personas con tolerancia disminuida debido a la reciente salida del encarcelamiento, tratamiento de desintoxicación de drogas, hospitalización, abstinencia o uso intermitente no diario de opioides, están en riesgo.</a:t>
            </a:r>
          </a:p>
          <a:p>
            <a:pPr marL="177845" indent="-177845" fontAlgn="base">
              <a:buFont typeface="Arial" panose="020B0604020202020204" pitchFamily="34" charset="0"/>
              <a:buChar char="•"/>
            </a:pPr>
            <a:r>
              <a:rPr lang="es" dirty="0"/>
              <a:t>Mezclar drogas</a:t>
            </a:r>
          </a:p>
          <a:p>
            <a:pPr marL="652099" lvl="1" indent="-177845" fontAlgn="base">
              <a:buFont typeface="Arial" panose="020B0604020202020204" pitchFamily="34" charset="0"/>
              <a:buChar char="•"/>
            </a:pPr>
            <a:r>
              <a:rPr lang="es" dirty="0"/>
              <a:t>Combinar los opioides con otras sustancias legales o ilegales puede aumentar sus efectos y, por lo tanto, aumentar el riesgo de sobredosis. Combinar los opioides con alcohol, benzodiazepines, barbiturates u otros medicamentos psicotrópicos, como los antidepresivos, es muy peligroso.</a:t>
            </a:r>
          </a:p>
          <a:p>
            <a:pPr marL="177845" indent="-177845" fontAlgn="base">
              <a:buFont typeface="Arial" panose="020B0604020202020204" pitchFamily="34" charset="0"/>
              <a:buChar char="•"/>
            </a:pPr>
            <a:r>
              <a:rPr lang="es" dirty="0"/>
              <a:t>Historia previa de sobredosis</a:t>
            </a:r>
          </a:p>
          <a:p>
            <a:pPr marL="652099" lvl="1" indent="-177845" fontAlgn="base">
              <a:buFont typeface="Arial" panose="020B0604020202020204" pitchFamily="34" charset="0"/>
              <a:buChar char="•"/>
            </a:pPr>
            <a:r>
              <a:rPr lang="es" dirty="0"/>
              <a:t>Las personas que han tenido un acontecimiento anterior de sobredosis en cualquier punto de sus vidas tienen más probabilidades de tener otra sobredosis.</a:t>
            </a:r>
          </a:p>
          <a:p>
            <a:pPr marL="177845" indent="-177845" fontAlgn="base">
              <a:buFont typeface="Arial" panose="020B0604020202020204" pitchFamily="34" charset="0"/>
              <a:buChar char="•"/>
            </a:pPr>
            <a:r>
              <a:rPr lang="es" dirty="0"/>
              <a:t>Salud física</a:t>
            </a:r>
          </a:p>
          <a:p>
            <a:pPr marL="652099" lvl="1" indent="-177845" fontAlgn="base">
              <a:buFont typeface="Arial" panose="020B0604020202020204" pitchFamily="34" charset="0"/>
              <a:buChar char="•"/>
            </a:pPr>
            <a:r>
              <a:rPr lang="es" dirty="0"/>
              <a:t>Si el cuerpo de una persona ya tiene la carga de una enfermedad aguda o crónica (por ejemplo, asma, consumo de otras sustancias, VIH, etc.), la persona es más vulnerable a tener una sobredosis.</a:t>
            </a:r>
          </a:p>
          <a:p>
            <a:pPr marL="177845" indent="-177845" fontAlgn="base">
              <a:buFont typeface="Arial" panose="020B0604020202020204" pitchFamily="34" charset="0"/>
              <a:buChar char="•"/>
            </a:pPr>
            <a:r>
              <a:rPr lang="es" dirty="0"/>
              <a:t>Variación en la potencia/contenido de los opioides</a:t>
            </a:r>
          </a:p>
          <a:p>
            <a:pPr marL="652099" lvl="1" indent="-177845" fontAlgn="base">
              <a:buFont typeface="Arial" panose="020B0604020202020204" pitchFamily="34" charset="0"/>
              <a:buChar char="•"/>
            </a:pPr>
            <a:r>
              <a:rPr lang="es" dirty="0"/>
              <a:t>Las sustancias compradas ilegalmente varían de gran manera en su potencia (por ejemplo, una bolsa de heroína o </a:t>
            </a:r>
            <a:r>
              <a:rPr lang="en-US" dirty="0"/>
              <a:t>fentanilo</a:t>
            </a:r>
            <a:r>
              <a:rPr lang="es" dirty="0"/>
              <a:t> puede no ser tan potente como otra bolsa, incluso si se obtienen del mismo vendedor).</a:t>
            </a:r>
          </a:p>
          <a:p>
            <a:pPr marL="177845" indent="-177845" fontAlgn="base">
              <a:buFont typeface="Arial" panose="020B0604020202020204" pitchFamily="34" charset="0"/>
              <a:buChar char="•"/>
            </a:pPr>
            <a:r>
              <a:rPr lang="es" dirty="0"/>
              <a:t>Pasar de inhalar/fumar a inyectarse</a:t>
            </a:r>
          </a:p>
          <a:p>
            <a:pPr marL="652099" lvl="1" indent="-177845" fontAlgn="base">
              <a:buFont typeface="Arial" panose="020B0604020202020204" pitchFamily="34" charset="0"/>
              <a:buChar char="•"/>
            </a:pPr>
            <a:r>
              <a:rPr lang="es" dirty="0"/>
              <a:t>La manera en la que una persona ingiere una sustancia tiene un papel muy importante en el riesgo de tener una sobredosis. Las inyecciones generalmente son más riesgosas que otras maneras de administración, pero también puede ocurrir una sobredosis cuando una persona traga solo una píldora.</a:t>
            </a:r>
          </a:p>
          <a:p>
            <a:pPr marL="177845" indent="-177845" fontAlgn="base">
              <a:buFont typeface="Arial" panose="020B0604020202020204" pitchFamily="34" charset="0"/>
              <a:buChar char="•"/>
            </a:pPr>
            <a:r>
              <a:rPr lang="es" dirty="0"/>
              <a:t>Consumirlo solo</a:t>
            </a:r>
          </a:p>
          <a:p>
            <a:pPr marL="652099" lvl="1" indent="-177845" fontAlgn="base">
              <a:buFont typeface="Arial" panose="020B0604020202020204" pitchFamily="34" charset="0"/>
              <a:buChar char="•"/>
            </a:pPr>
            <a:r>
              <a:rPr lang="es" dirty="0"/>
              <a:t>Si no hay nadie más, nadie puede ayudar. La reversión de la sobredosis puede ser eficaz entre 1-3 horas después del consumo del opioide, pero el riesgo de muerte es elevado si el consumidor está solo.</a:t>
            </a:r>
          </a:p>
          <a:p>
            <a:pPr marL="652099" lvl="1" indent="-177845" fontAlgn="base">
              <a:buFont typeface="Arial" panose="020B0604020202020204" pitchFamily="34" charset="0"/>
              <a:buChar char="•"/>
            </a:pPr>
            <a:endParaRPr lang="es" dirty="0"/>
          </a:p>
          <a:p>
            <a:pPr marL="177845" indent="-177845">
              <a:buFont typeface="Arial" panose="020B0604020202020204" pitchFamily="34" charset="0"/>
              <a:buChar char="•"/>
            </a:pPr>
            <a:r>
              <a:rPr lang="es" dirty="0"/>
              <a:t>Fuentes:</a:t>
            </a:r>
          </a:p>
          <a:p>
            <a:pPr marL="652099" lvl="1" indent="-177845">
              <a:buFont typeface="Arial" panose="020B0604020202020204" pitchFamily="34" charset="0"/>
              <a:buChar char="•"/>
            </a:pPr>
            <a:r>
              <a:rPr lang="es" dirty="0"/>
              <a:t>https://www.apa.org/topics/substance-use-abuse-addiction/opioids-overdose-risks</a:t>
            </a:r>
          </a:p>
          <a:p>
            <a:pPr marL="652099" lvl="1" indent="-177845">
              <a:buFont typeface="Arial" panose="020B0604020202020204" pitchFamily="34" charset="0"/>
              <a:buChar char="•"/>
            </a:pPr>
            <a:r>
              <a:rPr lang="es" dirty="0"/>
              <a:t>CDPH cómo administrar </a:t>
            </a:r>
            <a:r>
              <a:rPr lang="en-US" dirty="0" err="1"/>
              <a:t>naloxona</a:t>
            </a:r>
            <a:r>
              <a:rPr lang="es" dirty="0"/>
              <a:t>: https://www.youtube.com/watch?v=nurz9qPGKws</a:t>
            </a:r>
          </a:p>
        </p:txBody>
      </p:sp>
      <p:sp>
        <p:nvSpPr>
          <p:cNvPr id="4" name="Slide Number Placeholder 3"/>
          <p:cNvSpPr>
            <a:spLocks noGrp="1"/>
          </p:cNvSpPr>
          <p:nvPr>
            <p:ph type="sldNum" sz="quarter" idx="5"/>
          </p:nvPr>
        </p:nvSpPr>
        <p:spPr/>
        <p:txBody>
          <a:bodyPr/>
          <a:lstStyle/>
          <a:p>
            <a:pPr rtl="0"/>
            <a:fld id="{6240BC79-F116-464B-9DA1-CA86C31F82C5}" type="slidenum">
              <a:rPr/>
              <a:pPr rtl="0"/>
              <a:t>32</a:t>
            </a:fld>
            <a:endParaRPr lang="es"/>
          </a:p>
        </p:txBody>
      </p:sp>
    </p:spTree>
    <p:extLst>
      <p:ext uri="{BB962C8B-B14F-4D97-AF65-F5344CB8AC3E}">
        <p14:creationId xmlns:p14="http://schemas.microsoft.com/office/powerpoint/2010/main" val="2679782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ES" dirty="0"/>
              <a:t>La reducción de daños es un enfoque de salud pública que se centra en mitigar las consecuencias dañinas del consumo de drogas, incluida la transmisión de enfermedades infecciosas y la prevención de sobredosis, por medio de la prestación de cuidado</a:t>
            </a:r>
            <a:r>
              <a:rPr lang="es-ES" baseline="0" dirty="0"/>
              <a:t> medico que es </a:t>
            </a:r>
            <a:r>
              <a:rPr lang="es-ES" dirty="0"/>
              <a:t>libre de estigma y esta</a:t>
            </a:r>
            <a:r>
              <a:rPr lang="es-ES" baseline="0" dirty="0"/>
              <a:t> </a:t>
            </a:r>
            <a:r>
              <a:rPr lang="es-ES" dirty="0"/>
              <a:t>centrada en las necesidades de las personas que consumen drogas.</a:t>
            </a:r>
            <a:endParaRPr lang="es" b="0" i="0" u="none" baseline="0" dirty="0"/>
          </a:p>
          <a:p>
            <a:pPr marL="177845" indent="-177845">
              <a:buFont typeface="Arial" panose="020B0604020202020204" pitchFamily="34" charset="0"/>
              <a:buChar char="•"/>
            </a:pPr>
            <a:r>
              <a:rPr lang="es" b="0" i="0" u="none" baseline="0" dirty="0"/>
              <a:t>No todas las estrategias resultarán atractivas para los consumidores, pero tener un diálogo sincero sobre su uso puede ser beneficioso</a:t>
            </a:r>
          </a:p>
          <a:p>
            <a:pPr marL="177845" indent="-177845">
              <a:buFont typeface="Arial" panose="020B0604020202020204" pitchFamily="34" charset="0"/>
              <a:buChar char="•"/>
            </a:pPr>
            <a:r>
              <a:rPr lang="es" b="0" i="0" u="none" baseline="0" dirty="0"/>
              <a:t>Fuentes:</a:t>
            </a:r>
          </a:p>
          <a:p>
            <a:pPr marL="652099" lvl="1" indent="-177845">
              <a:buFont typeface="Arial" panose="020B0604020202020204" pitchFamily="34" charset="0"/>
              <a:buChar char="•"/>
            </a:pPr>
            <a:r>
              <a:rPr lang="es" b="0" i="0" u="none" baseline="0" dirty="0"/>
              <a:t>CDPH cómo administrar </a:t>
            </a:r>
            <a:r>
              <a:rPr lang="en-US" b="0" i="0" u="none" baseline="0" dirty="0" err="1"/>
              <a:t>naloxona</a:t>
            </a:r>
            <a:r>
              <a:rPr lang="es" b="0" i="0" u="none" baseline="0" dirty="0"/>
              <a:t>: https://youtu.be/nurz9qPGKws?feature=shared</a:t>
            </a:r>
          </a:p>
          <a:p>
            <a:pPr marL="474254" lvl="1"/>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33</a:t>
            </a:fld>
            <a:endParaRPr lang="es"/>
          </a:p>
        </p:txBody>
      </p:sp>
    </p:spTree>
    <p:extLst>
      <p:ext uri="{BB962C8B-B14F-4D97-AF65-F5344CB8AC3E}">
        <p14:creationId xmlns:p14="http://schemas.microsoft.com/office/powerpoint/2010/main" val="38826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latin typeface="+mn-lt"/>
                <a:ea typeface="+mn-lt"/>
                <a:cs typeface="+mn-lt"/>
              </a:rPr>
              <a:t>Las tiras de prueba de fentanilo (FTS) son un método de bajo costo que ayuda a prevenir las sobredosis de drogas y a reducir el daño.</a:t>
            </a:r>
          </a:p>
          <a:p>
            <a:pPr marL="177845" indent="-177845">
              <a:buFont typeface="Arial" panose="020B0604020202020204" pitchFamily="34" charset="0"/>
              <a:buChar char="•"/>
            </a:pPr>
            <a:r>
              <a:rPr lang="es" b="0" i="0" u="none" baseline="0" dirty="0">
                <a:latin typeface="+mn-lt"/>
                <a:ea typeface="+mn-lt"/>
                <a:cs typeface="+mn-lt"/>
              </a:rPr>
              <a:t>Las FTS son pequeñas tiras de papel que pueden detectar la presencia de fentanilo en todos los diferentes tipos de drogas (cocaína, metanfetamina, heroína, etc.) y formas de drogas (píldoras, polvo e inyectables).</a:t>
            </a:r>
          </a:p>
          <a:p>
            <a:pPr marL="177845" indent="-177845">
              <a:buFont typeface="Arial" panose="020B0604020202020204" pitchFamily="34" charset="0"/>
              <a:buChar char="•"/>
            </a:pPr>
            <a:r>
              <a:rPr lang="es" b="0" i="0" u="none" baseline="0" dirty="0">
                <a:latin typeface="+mn-lt"/>
                <a:ea typeface="+mn-lt"/>
                <a:cs typeface="+mn-lt"/>
              </a:rPr>
              <a:t>Efecto de la galleta con chispas de chocolate: una parte de la droga puede tener </a:t>
            </a:r>
            <a:r>
              <a:rPr lang="en-US" b="0" i="0" u="none" baseline="0" dirty="0">
                <a:latin typeface="+mn-lt"/>
                <a:ea typeface="+mn-lt"/>
                <a:cs typeface="+mn-lt"/>
              </a:rPr>
              <a:t>fentanilo</a:t>
            </a:r>
            <a:r>
              <a:rPr lang="es" b="0" i="0" u="none" baseline="0" dirty="0">
                <a:latin typeface="+mn-lt"/>
                <a:ea typeface="+mn-lt"/>
                <a:cs typeface="+mn-lt"/>
              </a:rPr>
              <a:t>, mientras que otra parte no.</a:t>
            </a:r>
          </a:p>
          <a:p>
            <a:pPr marL="177845" indent="-177845">
              <a:buFont typeface="Arial" panose="020B0604020202020204" pitchFamily="34" charset="0"/>
              <a:buChar char="•"/>
            </a:pPr>
            <a:r>
              <a:rPr lang="es" b="0" i="0" u="none" baseline="0" dirty="0">
                <a:latin typeface="+mn-lt"/>
                <a:ea typeface="+mn-lt"/>
                <a:cs typeface="+mn-lt"/>
              </a:rPr>
              <a:t>Busque organizaciones en su ciudad o estado que distribuyan FTS, ¡manténgalas con usted y úselas!</a:t>
            </a:r>
          </a:p>
          <a:p>
            <a:pPr marL="177845" indent="-177845">
              <a:buFont typeface="Arial" panose="020B0604020202020204" pitchFamily="34" charset="0"/>
              <a:buChar char="•"/>
            </a:pPr>
            <a:endParaRPr lang="es" b="0" dirty="0">
              <a:latin typeface="+mn-lt"/>
            </a:endParaRPr>
          </a:p>
          <a:p>
            <a:pPr marL="177845" indent="-177845">
              <a:buFont typeface="Arial" panose="020B0604020202020204" pitchFamily="34" charset="0"/>
              <a:buChar char="•"/>
            </a:pPr>
            <a:r>
              <a:rPr lang="es" b="0" i="0" u="none" baseline="0" dirty="0">
                <a:latin typeface="+mn-lt"/>
                <a:ea typeface="+mn-lt"/>
                <a:cs typeface="+mn-lt"/>
              </a:rPr>
              <a:t>Instrucciones de las FTS:</a:t>
            </a:r>
          </a:p>
          <a:p>
            <a:pPr marL="652099" lvl="1" indent="-177845">
              <a:buFont typeface="Arial" panose="020B0604020202020204" pitchFamily="34" charset="0"/>
              <a:buChar char="•"/>
            </a:pPr>
            <a:r>
              <a:rPr lang="es" b="0" i="0" u="none" baseline="0" dirty="0">
                <a:latin typeface="+mn-lt"/>
                <a:ea typeface="+mn-lt"/>
                <a:cs typeface="+mn-lt"/>
              </a:rPr>
              <a:t>Dependiendo de los tipos de drogas que esté probando, los pasos pueden ser un poco diferentes:</a:t>
            </a:r>
          </a:p>
          <a:p>
            <a:pPr marL="177845" indent="-177845">
              <a:buFont typeface="Arial" panose="020B0604020202020204" pitchFamily="34" charset="0"/>
              <a:buChar char="•"/>
            </a:pPr>
            <a:r>
              <a:rPr lang="es" b="0" i="0" u="none" baseline="0" dirty="0">
                <a:latin typeface="+mn-lt"/>
                <a:ea typeface="+mn-lt"/>
                <a:cs typeface="+mn-lt"/>
              </a:rPr>
              <a:t>Paso 1: Ponga una pequeña cantidad (al menos 10 mg) de sus drogas aparte en un contenedor limpio y seco.</a:t>
            </a:r>
          </a:p>
          <a:p>
            <a:pPr marL="177845" indent="-177845">
              <a:buFont typeface="Arial" panose="020B0604020202020204" pitchFamily="34" charset="0"/>
              <a:buChar char="•"/>
            </a:pPr>
            <a:r>
              <a:rPr lang="es" b="0" i="0" u="none" baseline="0" dirty="0">
                <a:latin typeface="+mn-lt"/>
                <a:ea typeface="+mn-lt"/>
                <a:cs typeface="+mn-lt"/>
              </a:rPr>
              <a:t>Paso 2: Agregue agua al contenedor y mezcle.</a:t>
            </a:r>
          </a:p>
          <a:p>
            <a:pPr marL="652099" lvl="1" indent="-177845">
              <a:buFont typeface="Arial" panose="020B0604020202020204" pitchFamily="34" charset="0"/>
              <a:buChar char="•"/>
            </a:pPr>
            <a:r>
              <a:rPr lang="es" b="0" i="0" u="none" baseline="0" dirty="0">
                <a:latin typeface="+mn-lt"/>
                <a:ea typeface="+mn-lt"/>
                <a:cs typeface="+mn-lt"/>
              </a:rPr>
              <a:t>Recuerde: para la mayoría de las drogas, necesita ½ cucharadita de agua. </a:t>
            </a:r>
          </a:p>
          <a:p>
            <a:pPr marL="652099" lvl="1" indent="-177845">
              <a:buFont typeface="Arial" panose="020B0604020202020204" pitchFamily="34" charset="0"/>
              <a:buChar char="•"/>
            </a:pPr>
            <a:r>
              <a:rPr lang="es" b="0" i="0" u="none" baseline="0" dirty="0">
                <a:latin typeface="+mn-lt"/>
                <a:ea typeface="+mn-lt"/>
                <a:cs typeface="+mn-lt"/>
              </a:rPr>
              <a:t>Si está probando las metanfetaminas, use 1 cucharadita completa.</a:t>
            </a:r>
          </a:p>
          <a:p>
            <a:pPr marL="177845" indent="-177845">
              <a:buFont typeface="Arial" panose="020B0604020202020204" pitchFamily="34" charset="0"/>
              <a:buChar char="•"/>
            </a:pPr>
            <a:r>
              <a:rPr lang="es" b="0" i="0" u="none" baseline="0" dirty="0">
                <a:latin typeface="+mn-lt"/>
                <a:ea typeface="+mn-lt"/>
                <a:cs typeface="+mn-lt"/>
              </a:rPr>
              <a:t>Paso 3: Ponga el extremo ondulado de la tira reactiva en el agua y deje que se absorba durante unos 15 segundos.</a:t>
            </a:r>
          </a:p>
          <a:p>
            <a:pPr marL="177845" indent="-177845">
              <a:buFont typeface="Arial" panose="020B0604020202020204" pitchFamily="34" charset="0"/>
              <a:buChar char="•"/>
            </a:pPr>
            <a:r>
              <a:rPr lang="es" b="0" i="0" u="none" baseline="0" dirty="0">
                <a:latin typeface="+mn-lt"/>
                <a:ea typeface="+mn-lt"/>
                <a:cs typeface="+mn-lt"/>
              </a:rPr>
              <a:t>Paso 4: Saque la tira del agua y póngala en una superficie plana por 2 a 5 minutos.</a:t>
            </a:r>
          </a:p>
          <a:p>
            <a:pPr marL="177845" indent="-177845">
              <a:buFont typeface="Arial" panose="020B0604020202020204" pitchFamily="34" charset="0"/>
              <a:buChar char="•"/>
            </a:pPr>
            <a:r>
              <a:rPr lang="es" b="0" i="0" u="none" baseline="0" dirty="0">
                <a:latin typeface="+mn-lt"/>
                <a:ea typeface="+mn-lt"/>
                <a:cs typeface="+mn-lt"/>
              </a:rPr>
              <a:t>Paso 5: Lea los resultados.</a:t>
            </a:r>
          </a:p>
          <a:p>
            <a:pPr marL="652099" lvl="1" indent="-177845">
              <a:buFont typeface="Arial" panose="020B0604020202020204" pitchFamily="34" charset="0"/>
              <a:buChar char="•"/>
            </a:pPr>
            <a:r>
              <a:rPr lang="es" b="0" i="0" u="none" baseline="0" dirty="0">
                <a:latin typeface="+mn-lt"/>
                <a:ea typeface="+mn-lt"/>
                <a:cs typeface="+mn-lt"/>
              </a:rPr>
              <a:t>Resultados positivos: una sola línea rosada en el lado izquierdo indica que se detectó </a:t>
            </a:r>
            <a:r>
              <a:rPr lang="en-US" b="0" i="0" u="none" baseline="0" dirty="0">
                <a:latin typeface="+mn-lt"/>
                <a:ea typeface="+mn-lt"/>
                <a:cs typeface="+mn-lt"/>
              </a:rPr>
              <a:t>fentanilo</a:t>
            </a:r>
            <a:r>
              <a:rPr lang="es" b="0" i="0" u="none" baseline="0" dirty="0">
                <a:latin typeface="+mn-lt"/>
                <a:ea typeface="+mn-lt"/>
                <a:cs typeface="+mn-lt"/>
              </a:rPr>
              <a:t> o un análogo del </a:t>
            </a:r>
            <a:r>
              <a:rPr lang="en-US" b="0" i="0" u="none" baseline="0" dirty="0">
                <a:latin typeface="+mn-lt"/>
                <a:ea typeface="+mn-lt"/>
                <a:cs typeface="+mn-lt"/>
              </a:rPr>
              <a:t>fentanilo</a:t>
            </a:r>
            <a:r>
              <a:rPr lang="es" b="0" i="0" u="none" baseline="0" dirty="0">
                <a:latin typeface="+mn-lt"/>
                <a:ea typeface="+mn-lt"/>
                <a:cs typeface="+mn-lt"/>
              </a:rPr>
              <a:t> en sus drogas. Si obtiene un resultado positivo, es mucho más seguro descartar el paquete. Consumirlo podría matarlo. El </a:t>
            </a:r>
            <a:r>
              <a:rPr lang="en-US" b="0" i="0" u="none" baseline="0" dirty="0">
                <a:latin typeface="+mn-lt"/>
                <a:ea typeface="+mn-lt"/>
                <a:cs typeface="+mn-lt"/>
              </a:rPr>
              <a:t>fentanilo</a:t>
            </a:r>
            <a:r>
              <a:rPr lang="es" b="0" i="0" u="none" baseline="0" dirty="0">
                <a:latin typeface="+mn-lt"/>
                <a:ea typeface="+mn-lt"/>
                <a:cs typeface="+mn-lt"/>
              </a:rPr>
              <a:t> fabricado ilegalmente es extremadamente potente y puede ser mortal.</a:t>
            </a:r>
          </a:p>
          <a:p>
            <a:pPr marL="652099" lvl="1" indent="-177845">
              <a:buFont typeface="Arial" panose="020B0604020202020204" pitchFamily="34" charset="0"/>
              <a:buChar char="•"/>
            </a:pPr>
            <a:r>
              <a:rPr lang="es" b="0" i="0" u="none" baseline="0" dirty="0">
                <a:latin typeface="+mn-lt"/>
                <a:ea typeface="+mn-lt"/>
                <a:cs typeface="+mn-lt"/>
              </a:rPr>
              <a:t>Resultados negativos: dos líneas rosadas indican que no se detectó </a:t>
            </a:r>
            <a:r>
              <a:rPr lang="en-US" b="0" i="0" u="none" baseline="0" dirty="0">
                <a:latin typeface="+mn-lt"/>
                <a:ea typeface="+mn-lt"/>
                <a:cs typeface="+mn-lt"/>
              </a:rPr>
              <a:t>fentanilo</a:t>
            </a:r>
            <a:r>
              <a:rPr lang="es" b="0" i="0" u="none" baseline="0" dirty="0">
                <a:latin typeface="+mn-lt"/>
                <a:ea typeface="+mn-lt"/>
                <a:cs typeface="+mn-lt"/>
              </a:rPr>
              <a:t> o un análogo del </a:t>
            </a:r>
            <a:r>
              <a:rPr lang="en-US" b="0" i="0" u="none" baseline="0" dirty="0">
                <a:latin typeface="+mn-lt"/>
                <a:ea typeface="+mn-lt"/>
                <a:cs typeface="+mn-lt"/>
              </a:rPr>
              <a:t>fentanilo</a:t>
            </a:r>
            <a:r>
              <a:rPr lang="es" b="0" i="0" u="none" baseline="0" dirty="0">
                <a:latin typeface="+mn-lt"/>
                <a:ea typeface="+mn-lt"/>
                <a:cs typeface="+mn-lt"/>
              </a:rPr>
              <a:t> en sus drogas. Recuerde que esta prueba no es 100 % precisa y que es posible que sus drogas contengan </a:t>
            </a:r>
            <a:r>
              <a:rPr lang="en-US" b="0" i="0" u="none" baseline="0" dirty="0">
                <a:latin typeface="+mn-lt"/>
                <a:ea typeface="+mn-lt"/>
                <a:cs typeface="+mn-lt"/>
              </a:rPr>
              <a:t>fentanilo</a:t>
            </a:r>
            <a:r>
              <a:rPr lang="es" b="0" i="0" u="none" baseline="0" dirty="0">
                <a:latin typeface="+mn-lt"/>
                <a:ea typeface="+mn-lt"/>
                <a:cs typeface="+mn-lt"/>
              </a:rPr>
              <a:t> o análogos del </a:t>
            </a:r>
            <a:r>
              <a:rPr lang="en-US" b="0" i="0" u="none" baseline="0" dirty="0">
                <a:latin typeface="+mn-lt"/>
                <a:ea typeface="+mn-lt"/>
                <a:cs typeface="+mn-lt"/>
              </a:rPr>
              <a:t>fentanilo</a:t>
            </a:r>
            <a:r>
              <a:rPr lang="es" b="0" i="0" u="none" baseline="0" dirty="0">
                <a:latin typeface="+mn-lt"/>
                <a:ea typeface="+mn-lt"/>
                <a:cs typeface="+mn-lt"/>
              </a:rPr>
              <a:t> incluso si obtiene un resultado negativo. Aun así, debe tener cuidado, ya que es posible que la FTS no detecte drogas más potentes similares al </a:t>
            </a:r>
            <a:r>
              <a:rPr lang="en-US" b="0" i="0" u="none" baseline="0" dirty="0">
                <a:latin typeface="+mn-lt"/>
                <a:ea typeface="+mn-lt"/>
                <a:cs typeface="+mn-lt"/>
              </a:rPr>
              <a:t>fentanilo</a:t>
            </a:r>
            <a:r>
              <a:rPr lang="es" b="0" i="0" u="none" baseline="0" dirty="0">
                <a:latin typeface="+mn-lt"/>
                <a:ea typeface="+mn-lt"/>
                <a:cs typeface="+mn-lt"/>
              </a:rPr>
              <a:t>, como el carfentanil, y es posible que el </a:t>
            </a:r>
            <a:r>
              <a:rPr lang="en-US" b="0" i="0" u="none" baseline="0" dirty="0">
                <a:latin typeface="+mn-lt"/>
                <a:ea typeface="+mn-lt"/>
                <a:cs typeface="+mn-lt"/>
              </a:rPr>
              <a:t>fentanilo</a:t>
            </a:r>
            <a:r>
              <a:rPr lang="es" b="0" i="0" u="none" baseline="0" dirty="0">
                <a:latin typeface="+mn-lt"/>
                <a:ea typeface="+mn-lt"/>
                <a:cs typeface="+mn-lt"/>
              </a:rPr>
              <a:t> no esté presente en la totalidad de las drogas y que la prueba no lo detecte.</a:t>
            </a:r>
          </a:p>
          <a:p>
            <a:pPr marL="652099" lvl="1" indent="-177845">
              <a:buFont typeface="Arial" panose="020B0604020202020204" pitchFamily="34" charset="0"/>
              <a:buChar char="•"/>
            </a:pPr>
            <a:r>
              <a:rPr lang="es" b="0" i="0" u="none" baseline="0" dirty="0">
                <a:latin typeface="+mn-lt"/>
                <a:ea typeface="+mn-lt"/>
                <a:cs typeface="+mn-lt"/>
              </a:rPr>
              <a:t>Resultados no válidos: una sola línea rosada en el lado derecho o ninguna línea indican que la prueba no es válida. Si obtiene un resultado no válido, haga la prueba nuevamente en sus drogas usando una nueva tira.</a:t>
            </a:r>
          </a:p>
          <a:p>
            <a:pPr marL="177845" indent="-177845">
              <a:buFont typeface="Arial" panose="020B0604020202020204" pitchFamily="34" charset="0"/>
              <a:buChar char="•"/>
            </a:pPr>
            <a:r>
              <a:rPr lang="es" b="0" i="0" u="none" baseline="0" dirty="0">
                <a:latin typeface="+mn-lt"/>
                <a:ea typeface="+mn-lt"/>
                <a:cs typeface="+mn-lt"/>
              </a:rPr>
              <a:t>Fuente: </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fentanilo</a:t>
            </a:r>
            <a:r>
              <a:rPr lang="es" b="0" i="0" u="none" baseline="0" dirty="0">
                <a:solidFill>
                  <a:srgbClr val="000000"/>
                </a:solidFill>
                <a:effectLst/>
                <a:latin typeface="+mn-lt"/>
                <a:ea typeface="+mn-lt"/>
                <a:cs typeface="+mn-lt"/>
              </a:rPr>
              <a:t>/</a:t>
            </a:r>
            <a:r>
              <a:rPr lang="en-US" b="0" i="0" u="none" baseline="0" dirty="0">
                <a:solidFill>
                  <a:srgbClr val="000000"/>
                </a:solidFill>
                <a:effectLst/>
                <a:latin typeface="+mn-lt"/>
                <a:ea typeface="+mn-lt"/>
                <a:cs typeface="+mn-lt"/>
              </a:rPr>
              <a:t>fentanilo</a:t>
            </a:r>
            <a:r>
              <a:rPr lang="es" b="0" i="0" u="none" baseline="0" dirty="0">
                <a:solidFill>
                  <a:srgbClr val="000000"/>
                </a:solidFill>
                <a:effectLst/>
                <a:latin typeface="+mn-lt"/>
                <a:ea typeface="+mn-lt"/>
                <a:cs typeface="+mn-lt"/>
              </a:rPr>
              <a:t>-test-strips.html</a:t>
            </a:r>
            <a:endParaRPr lang="es" b="0"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34</a:t>
            </a:fld>
            <a:endParaRPr lang="es"/>
          </a:p>
        </p:txBody>
      </p:sp>
    </p:spTree>
    <p:extLst>
      <p:ext uri="{BB962C8B-B14F-4D97-AF65-F5344CB8AC3E}">
        <p14:creationId xmlns:p14="http://schemas.microsoft.com/office/powerpoint/2010/main" val="3957902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dirty="0"/>
              <a:t>El aerosol nasal NARCAN® es un medicamento que salva vidas y puede revertir una sobredosis de opioides, incluyendo la heroína, el fentanilo y los medicamentos opioides de venta con receta</a:t>
            </a:r>
          </a:p>
          <a:p>
            <a:pPr marL="652099" lvl="1" indent="-177845">
              <a:buFont typeface="Arial" panose="020B0604020202020204" pitchFamily="34" charset="0"/>
              <a:buChar char="•"/>
            </a:pPr>
            <a:r>
              <a:rPr lang="es" dirty="0"/>
              <a:t>Es un aparato listo para usar que contiene una única dosis de 4 mg de </a:t>
            </a:r>
            <a:r>
              <a:rPr lang="en-US" dirty="0"/>
              <a:t>naloxone </a:t>
            </a:r>
            <a:r>
              <a:rPr lang="es" dirty="0"/>
              <a:t>hydrochloride.</a:t>
            </a:r>
          </a:p>
          <a:p>
            <a:pPr marL="652099" lvl="1" indent="-177845">
              <a:buFont typeface="Arial" panose="020B0604020202020204" pitchFamily="34" charset="0"/>
              <a:buChar char="•"/>
            </a:pPr>
            <a:r>
              <a:rPr lang="es" dirty="0"/>
              <a:t>Es seguro y no le hará daño a alguien si se lo administra y no está teniendo una sobredosis por opioides.</a:t>
            </a:r>
          </a:p>
          <a:p>
            <a:pPr marL="652099" lvl="1" indent="-177845">
              <a:buFont typeface="Arial" panose="020B0604020202020204" pitchFamily="34" charset="0"/>
              <a:buChar char="•"/>
            </a:pPr>
            <a:r>
              <a:rPr lang="es" dirty="0"/>
              <a:t>Puede darse de manera segura a personas de todas las edades, desde bebés a adultos.</a:t>
            </a:r>
          </a:p>
          <a:p>
            <a:pPr marL="652099" lvl="1" indent="-177845">
              <a:buClr>
                <a:srgbClr val="D2D525"/>
              </a:buClr>
              <a:buFont typeface="Arial" panose="020B0604020202020204" pitchFamily="34" charset="0"/>
              <a:buChar char="•"/>
            </a:pPr>
            <a:endParaRPr lang="es" dirty="0"/>
          </a:p>
          <a:p>
            <a:pPr marL="177845" indent="-177845">
              <a:buFont typeface="Arial" panose="020B0604020202020204" pitchFamily="34" charset="0"/>
              <a:buChar char="•"/>
            </a:pPr>
            <a:r>
              <a:rPr lang="es" dirty="0"/>
              <a:t>Todos pueden llevar consigo NARCAN® para ayudar a responder a una sobredosis.</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El aerosol nasal NARCAN® se envasa individualmente en blísteres sellados que contienen dos aparatos de aerosol nasal de dosis única.</a:t>
            </a:r>
          </a:p>
          <a:p>
            <a:pPr marL="177845" indent="-177845">
              <a:buFont typeface="Arial" panose="020B0604020202020204" pitchFamily="34" charset="0"/>
              <a:buChar char="•"/>
            </a:pPr>
            <a:r>
              <a:rPr lang="es" b="0" i="0" u="none" baseline="0" dirty="0">
                <a:latin typeface="+mn-lt"/>
                <a:ea typeface="+mn-lt"/>
                <a:cs typeface="+mn-lt"/>
              </a:rPr>
              <a:t>Naloxona puede administrarse rápidamente mediante un aerosol nasal (NARCAN®) en la nariz o mediante un inyectable o autoinyector en la parte externa del muslo u otro músculo importante. </a:t>
            </a:r>
          </a:p>
          <a:p>
            <a:pPr marL="177845" indent="-177845">
              <a:buFont typeface="Arial" panose="020B0604020202020204" pitchFamily="34" charset="0"/>
              <a:buChar char="•"/>
            </a:pPr>
            <a:r>
              <a:rPr lang="es" b="0" i="0" u="none" baseline="0" dirty="0">
                <a:latin typeface="+mn-lt"/>
                <a:ea typeface="+mn-lt"/>
                <a:cs typeface="+mn-lt"/>
              </a:rPr>
              <a:t>Aerosol nasal NARCAN®:</a:t>
            </a:r>
          </a:p>
          <a:p>
            <a:pPr marL="652099" lvl="1" indent="-177845">
              <a:buFont typeface="Arial" panose="020B0604020202020204" pitchFamily="34" charset="0"/>
              <a:buChar char="•"/>
            </a:pPr>
            <a:r>
              <a:rPr lang="es" b="0" i="0" u="none" baseline="0" dirty="0">
                <a:latin typeface="+mn-lt"/>
                <a:ea typeface="+mn-lt"/>
                <a:cs typeface="+mn-lt"/>
              </a:rPr>
              <a:t>Únicamente para uso nasal</a:t>
            </a:r>
          </a:p>
          <a:p>
            <a:pPr marL="652099" lvl="1" indent="-177845">
              <a:buFont typeface="Arial" panose="020B0604020202020204" pitchFamily="34" charset="0"/>
              <a:buChar char="•"/>
            </a:pPr>
            <a:r>
              <a:rPr lang="es" b="0" i="0" u="none" baseline="0" dirty="0">
                <a:latin typeface="+mn-lt"/>
                <a:ea typeface="+mn-lt"/>
                <a:cs typeface="+mn-lt"/>
              </a:rPr>
              <a:t>No pruebe el aparato del aerosol nasal antes de usarlo</a:t>
            </a:r>
          </a:p>
          <a:p>
            <a:pPr marL="652099" lvl="1" indent="-177845">
              <a:buFont typeface="Arial" panose="020B0604020202020204" pitchFamily="34" charset="0"/>
              <a:buChar char="•"/>
            </a:pPr>
            <a:r>
              <a:rPr lang="es" b="0" i="0" u="none" baseline="0" dirty="0">
                <a:latin typeface="+mn-lt"/>
                <a:ea typeface="+mn-lt"/>
                <a:cs typeface="+mn-lt"/>
              </a:rPr>
              <a:t>1 aparato de aerosol nasal contiene 1 dosis del medicamento</a:t>
            </a:r>
          </a:p>
          <a:p>
            <a:pPr marL="652099" lvl="1" indent="-177845">
              <a:buFont typeface="Arial" panose="020B0604020202020204" pitchFamily="34" charset="0"/>
              <a:buChar char="•"/>
            </a:pPr>
            <a:r>
              <a:rPr lang="es" b="0" i="0" u="none" baseline="0" dirty="0">
                <a:latin typeface="+mn-lt"/>
                <a:ea typeface="+mn-lt"/>
                <a:cs typeface="+mn-lt"/>
              </a:rPr>
              <a:t>Cada aparato se atomiza solo 1 vez</a:t>
            </a:r>
          </a:p>
          <a:p>
            <a:pPr marL="652099" lvl="1"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err="1">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/faq.html</a:t>
            </a:r>
          </a:p>
          <a:p>
            <a:pPr marL="652099" lvl="1" indent="-177845">
              <a:buFont typeface="Arial" panose="020B0604020202020204" pitchFamily="34" charset="0"/>
              <a:buChar char="•"/>
            </a:pPr>
            <a:r>
              <a:rPr lang="es" b="0" i="0" u="none" baseline="0" dirty="0">
                <a:latin typeface="+mn-lt"/>
                <a:ea typeface="+mn-lt"/>
                <a:cs typeface="+mn-lt"/>
              </a:rPr>
              <a:t>https://www.cdc.gov/drugoverdose/featured-topics/</a:t>
            </a:r>
            <a:r>
              <a:rPr lang="en-US" b="0" i="0" u="none" baseline="0" dirty="0" err="1">
                <a:latin typeface="+mn-lt"/>
                <a:ea typeface="+mn-lt"/>
                <a:cs typeface="+mn-lt"/>
              </a:rPr>
              <a:t>naloxona</a:t>
            </a:r>
            <a:r>
              <a:rPr lang="es" b="0" i="0" u="none" baseline="0" dirty="0">
                <a:latin typeface="+mn-lt"/>
                <a:ea typeface="+mn-lt"/>
                <a:cs typeface="+mn-lt"/>
              </a:rPr>
              <a:t>.html</a:t>
            </a:r>
          </a:p>
          <a:p>
            <a:pPr marL="652099" lvl="1" indent="-177845">
              <a:buFont typeface="Arial" panose="020B0604020202020204" pitchFamily="34" charset="0"/>
              <a:buChar char="•"/>
            </a:pPr>
            <a:r>
              <a:rPr lang="es" b="0" i="0" u="none" baseline="0" dirty="0">
                <a:latin typeface="+mn-lt"/>
                <a:ea typeface="+mn-lt"/>
                <a:cs typeface="+mn-lt"/>
              </a:rPr>
              <a:t>https://20797746.fs1.hubspotusercontent-na1.net/hubfs/20797746/Narcan%20OTC%20Fact%20Sheet%20(1).pdf</a:t>
            </a: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4</a:t>
            </a:fld>
            <a:endParaRPr lang="es"/>
          </a:p>
        </p:txBody>
      </p:sp>
    </p:spTree>
    <p:extLst>
      <p:ext uri="{BB962C8B-B14F-4D97-AF65-F5344CB8AC3E}">
        <p14:creationId xmlns:p14="http://schemas.microsoft.com/office/powerpoint/2010/main" val="2086815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solidFill>
                  <a:srgbClr val="000000"/>
                </a:solidFill>
                <a:effectLst/>
                <a:latin typeface="+mn-lt"/>
                <a:ea typeface="+mn-lt"/>
                <a:cs typeface="+mn-lt"/>
              </a:rPr>
              <a:t>Si cree que alguien está teniendo una sobredosis de un opioide o de otra sustancia:</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Llame inmediatamente al 911.</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Administre naloxona tan pronto como sea posible.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No espere a que lleguen los trabajadores de emergencias antes de dar naloxona.</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Trate de mantener a la persona despierta y respirando.</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Ponga a la persona de lado para evitar que se ahogue.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Manténgase con la persona hasta que lleguen los trabajadores de emergencias.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Naloxona es un tratamiento temporal. Es posible que en algunas circunstancias se necesite más de una dosis, especialmente si un evento de sobredosis implica fentanilo fabricado ilegalmente</a:t>
            </a: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latin typeface="+mn-lt"/>
                <a:ea typeface="+mn-lt"/>
                <a:cs typeface="+mn-lt"/>
              </a:rPr>
              <a:t>https://www.cdc.gov/drugoverdose/featured-topics/</a:t>
            </a:r>
            <a:r>
              <a:rPr lang="en-US" b="0" i="0" u="none" baseline="0" dirty="0" err="1">
                <a:latin typeface="+mn-lt"/>
                <a:ea typeface="+mn-lt"/>
                <a:cs typeface="+mn-lt"/>
              </a:rPr>
              <a:t>naloxona</a:t>
            </a:r>
            <a:r>
              <a:rPr lang="es" b="0" i="0" u="none" baseline="0" dirty="0">
                <a:latin typeface="+mn-lt"/>
                <a:ea typeface="+mn-lt"/>
                <a:cs typeface="+mn-lt"/>
              </a:rPr>
              <a:t>.html</a:t>
            </a:r>
          </a:p>
        </p:txBody>
      </p:sp>
      <p:sp>
        <p:nvSpPr>
          <p:cNvPr id="4" name="Slide Number Placeholder 3"/>
          <p:cNvSpPr>
            <a:spLocks noGrp="1"/>
          </p:cNvSpPr>
          <p:nvPr>
            <p:ph type="sldNum" sz="quarter" idx="5"/>
          </p:nvPr>
        </p:nvSpPr>
        <p:spPr/>
        <p:txBody>
          <a:bodyPr/>
          <a:lstStyle/>
          <a:p>
            <a:pPr rtl="0"/>
            <a:fld id="{6240BC79-F116-464B-9DA1-CA86C31F82C5}" type="slidenum">
              <a:rPr/>
              <a:pPr rtl="0"/>
              <a:t>5</a:t>
            </a:fld>
            <a:endParaRPr lang="es"/>
          </a:p>
        </p:txBody>
      </p:sp>
    </p:spTree>
    <p:extLst>
      <p:ext uri="{BB962C8B-B14F-4D97-AF65-F5344CB8AC3E}">
        <p14:creationId xmlns:p14="http://schemas.microsoft.com/office/powerpoint/2010/main" val="997861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796555"/>
          </a:xfrm>
        </p:spPr>
        <p:txBody>
          <a:bodyPr/>
          <a:lstStyle/>
          <a:p>
            <a:pPr marL="177845" indent="-177845">
              <a:buFont typeface="Arial" panose="020B0604020202020204" pitchFamily="34" charset="0"/>
              <a:buChar char="•"/>
            </a:pPr>
            <a:r>
              <a:rPr lang="es" b="0" i="0" u="none" baseline="0" dirty="0">
                <a:latin typeface="+mn-lt"/>
                <a:ea typeface="+mn-lt"/>
                <a:cs typeface="+mn-lt"/>
              </a:rPr>
              <a:t>Si no está seguro si la persona está teniendo una sobredosis, hay señales obvias que puede evaluar.</a:t>
            </a:r>
          </a:p>
          <a:p>
            <a:pPr marL="652099" lvl="1" indent="-177845">
              <a:buFont typeface="Arial" panose="020B0604020202020204" pitchFamily="34" charset="0"/>
              <a:buChar char="•"/>
            </a:pPr>
            <a:r>
              <a:rPr lang="es" b="0" i="0" u="none" baseline="0" dirty="0">
                <a:latin typeface="+mn-lt"/>
                <a:ea typeface="+mn-lt"/>
                <a:cs typeface="+mn-lt"/>
              </a:rPr>
              <a:t>¿Está respirando la persona?</a:t>
            </a:r>
          </a:p>
          <a:p>
            <a:pPr marL="652099" lvl="1" indent="-177845">
              <a:buFont typeface="Arial" panose="020B0604020202020204" pitchFamily="34" charset="0"/>
              <a:buChar char="•"/>
            </a:pPr>
            <a:r>
              <a:rPr lang="es" b="0" i="0" u="none" baseline="0" dirty="0">
                <a:latin typeface="+mn-lt"/>
                <a:ea typeface="+mn-lt"/>
                <a:cs typeface="+mn-lt"/>
              </a:rPr>
              <a:t>¿La persona responde?</a:t>
            </a:r>
          </a:p>
          <a:p>
            <a:pPr marL="652099" lvl="1" indent="-177845">
              <a:buFont typeface="Arial" panose="020B0604020202020204" pitchFamily="34" charset="0"/>
              <a:buChar char="•"/>
            </a:pPr>
            <a:r>
              <a:rPr lang="es" b="0" i="0" u="none" baseline="0" dirty="0">
                <a:latin typeface="+mn-lt"/>
                <a:ea typeface="+mn-lt"/>
                <a:cs typeface="+mn-lt"/>
              </a:rPr>
              <a:t>¿Responde cuando lo sacude y grita su nombre?</a:t>
            </a:r>
          </a:p>
          <a:p>
            <a:pPr marL="652099" lvl="1" indent="-177845">
              <a:buFont typeface="Arial" panose="020B0604020202020204" pitchFamily="34" charset="0"/>
              <a:buChar char="•"/>
            </a:pPr>
            <a:r>
              <a:rPr lang="es" b="0" i="0" u="none" baseline="0" dirty="0">
                <a:latin typeface="+mn-lt"/>
                <a:ea typeface="+mn-lt"/>
                <a:cs typeface="+mn-lt"/>
              </a:rPr>
              <a:t>¿Puede hablar la persona?</a:t>
            </a:r>
          </a:p>
          <a:p>
            <a:pPr marL="652099" lvl="1" indent="-177845">
              <a:buFont typeface="Arial" panose="020B0604020202020204" pitchFamily="34" charset="0"/>
              <a:buChar char="•"/>
            </a:pPr>
            <a:r>
              <a:rPr lang="es" b="0" i="0" u="none" baseline="0" dirty="0">
                <a:latin typeface="+mn-lt"/>
                <a:ea typeface="+mn-lt"/>
                <a:cs typeface="+mn-lt"/>
              </a:rPr>
              <a:t>¿Cómo es el color de su piel (especialmente los labios y las puntas de los dedos)?</a:t>
            </a:r>
          </a:p>
          <a:p>
            <a:pPr marL="1126352" lvl="2" indent="-177845">
              <a:buFont typeface="Arial" panose="020B0604020202020204" pitchFamily="34" charset="0"/>
              <a:buChar char="•"/>
            </a:pPr>
            <a:r>
              <a:rPr lang="es" b="0" i="0" u="none" baseline="0" dirty="0">
                <a:latin typeface="+mn-lt"/>
                <a:ea typeface="+mn-lt"/>
                <a:cs typeface="+mn-lt"/>
              </a:rPr>
              <a:t>Personas con piel más clara: el tono de la piel se vuelve azul-morado.</a:t>
            </a:r>
          </a:p>
          <a:p>
            <a:pPr marL="1126352" lvl="2" indent="-177845">
              <a:buFont typeface="Arial" panose="020B0604020202020204" pitchFamily="34" charset="0"/>
              <a:buChar char="•"/>
            </a:pPr>
            <a:r>
              <a:rPr lang="es" b="0" i="0" u="none" baseline="0" dirty="0">
                <a:latin typeface="+mn-lt"/>
                <a:ea typeface="+mn-lt"/>
                <a:cs typeface="+mn-lt"/>
              </a:rPr>
              <a:t>Personas con piel más oscura: el tono de la piel se vuelve gris o cenizo.</a:t>
            </a:r>
          </a:p>
          <a:p>
            <a:pPr marL="1126352" lvl="2"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Cómo verificar la capacidad de respuesta:</a:t>
            </a:r>
          </a:p>
          <a:p>
            <a:pPr marL="652099" lvl="1" indent="-177845">
              <a:buFont typeface="Arial" panose="020B0604020202020204" pitchFamily="34" charset="0"/>
              <a:buChar char="•"/>
            </a:pPr>
            <a:r>
              <a:rPr lang="es" b="0" i="0" u="none" baseline="0" dirty="0">
                <a:latin typeface="+mn-lt"/>
                <a:ea typeface="+mn-lt"/>
                <a:cs typeface="+mn-lt"/>
              </a:rPr>
              <a:t>Trate de estimular y despertar a la persona mediante estímulos verbales y físicos.</a:t>
            </a:r>
          </a:p>
          <a:p>
            <a:pPr marL="652099" lvl="1" indent="-177845">
              <a:buFont typeface="Arial" panose="020B0604020202020204" pitchFamily="34" charset="0"/>
              <a:buChar char="•"/>
            </a:pPr>
            <a:r>
              <a:rPr lang="es" b="0" i="0" u="none" baseline="0" dirty="0">
                <a:latin typeface="+mn-lt"/>
                <a:ea typeface="+mn-lt"/>
                <a:cs typeface="+mn-lt"/>
              </a:rPr>
              <a:t>Diga su nombre</a:t>
            </a:r>
          </a:p>
          <a:p>
            <a:pPr marL="652099" lvl="1" indent="-177845">
              <a:buFont typeface="Arial" panose="020B0604020202020204" pitchFamily="34" charset="0"/>
              <a:buChar char="•"/>
            </a:pPr>
            <a:r>
              <a:rPr lang="es" b="0" i="0" u="none" baseline="0" dirty="0">
                <a:latin typeface="+mn-lt"/>
                <a:ea typeface="+mn-lt"/>
                <a:cs typeface="+mn-lt"/>
              </a:rPr>
              <a:t>Frote sus nudillos en su esternón</a:t>
            </a:r>
          </a:p>
          <a:p>
            <a:pPr marL="652099" lvl="1" indent="-177845">
              <a:buFont typeface="Arial" panose="020B0604020202020204" pitchFamily="34" charset="0"/>
              <a:buChar char="•"/>
            </a:pPr>
            <a:r>
              <a:rPr lang="es" b="0" i="0" u="none" baseline="0" dirty="0">
                <a:latin typeface="+mn-lt"/>
                <a:ea typeface="+mn-lt"/>
                <a:cs typeface="+mn-lt"/>
              </a:rPr>
              <a:t>Frote sus nudillos en su labio superior. </a:t>
            </a:r>
          </a:p>
          <a:p>
            <a:pPr marL="652099" lvl="1" indent="-177845">
              <a:buFont typeface="Arial" panose="020B0604020202020204" pitchFamily="34" charset="0"/>
              <a:buChar char="•"/>
            </a:pPr>
            <a:r>
              <a:rPr lang="es" b="0" i="0" u="none" baseline="0" dirty="0">
                <a:latin typeface="+mn-lt"/>
                <a:ea typeface="+mn-lt"/>
                <a:cs typeface="+mn-lt"/>
              </a:rPr>
              <a:t>Pinche la parte de atrás de su brazo.</a:t>
            </a:r>
          </a:p>
          <a:p>
            <a:pPr marL="652099" lvl="1"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err="1">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/index.html</a:t>
            </a:r>
          </a:p>
          <a:p>
            <a:pPr marL="652099" lvl="1" indent="-177845">
              <a:buFont typeface="Arial" panose="020B0604020202020204" pitchFamily="34" charset="0"/>
              <a:buChar char="•"/>
            </a:pPr>
            <a:r>
              <a:rPr lang="es" b="0" i="0" u="none" baseline="0" dirty="0">
                <a:latin typeface="+mn-lt"/>
                <a:ea typeface="+mn-lt"/>
                <a:cs typeface="+mn-lt"/>
              </a:rPr>
              <a:t>https://harmreduction.org/issues/overdose-prevention/overview/overdose-basics/responding-to-opioid-overdose/</a:t>
            </a: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6</a:t>
            </a:fld>
            <a:endParaRPr lang="es"/>
          </a:p>
        </p:txBody>
      </p:sp>
    </p:spTree>
    <p:extLst>
      <p:ext uri="{BB962C8B-B14F-4D97-AF65-F5344CB8AC3E}">
        <p14:creationId xmlns:p14="http://schemas.microsoft.com/office/powerpoint/2010/main" val="1817951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7"/>
            <a:ext cx="5852160" cy="4891558"/>
          </a:xfrm>
        </p:spPr>
        <p:txBody>
          <a:bodyPr/>
          <a:lstStyle/>
          <a:p>
            <a:pPr marL="177845" indent="-177845">
              <a:buFont typeface="Arial" panose="020B0604020202020204" pitchFamily="34" charset="0"/>
              <a:buChar char="•"/>
            </a:pPr>
            <a:r>
              <a:rPr lang="es" b="0" i="0" u="none" baseline="0" dirty="0"/>
              <a:t>Reporte que es posible que la persona esté teniendo una sobredosis y que está inconsciente</a:t>
            </a:r>
          </a:p>
          <a:p>
            <a:pPr marL="177845" indent="-177845">
              <a:buFont typeface="Arial" panose="020B0604020202020204" pitchFamily="34" charset="0"/>
              <a:buChar char="•"/>
            </a:pPr>
            <a:r>
              <a:rPr lang="es" b="0" i="0" u="none" baseline="0" dirty="0"/>
              <a:t>Dé el lugar exacto donde está la persona</a:t>
            </a:r>
          </a:p>
          <a:p>
            <a:pPr marL="177845" indent="-177845">
              <a:buFont typeface="Arial" panose="020B0604020202020204" pitchFamily="34" charset="0"/>
              <a:buChar char="•"/>
            </a:pPr>
            <a:r>
              <a:rPr lang="es" b="0" i="0" u="none" baseline="0" dirty="0"/>
              <a:t>NARCAN® no es un sustituto de la atención médica de emergencia</a:t>
            </a:r>
          </a:p>
          <a:p>
            <a:pPr marL="177845" indent="-177845">
              <a:buFont typeface="Arial" panose="020B0604020202020204" pitchFamily="34" charset="0"/>
              <a:buChar char="•"/>
            </a:pPr>
            <a:r>
              <a:rPr lang="es" b="0" i="0" u="none" baseline="0" dirty="0"/>
              <a:t>El efecto de NARCAN® dura de 60 a 120 minutos</a:t>
            </a:r>
          </a:p>
          <a:p>
            <a:pPr marL="177845" indent="-177845">
              <a:buFont typeface="Arial" panose="020B0604020202020204" pitchFamily="34" charset="0"/>
              <a:buChar char="•"/>
            </a:pPr>
            <a:r>
              <a:rPr lang="es" b="0" i="0" u="none" baseline="0" dirty="0"/>
              <a:t>Ya que la mayoría de los opioides duran más de ese tiempo, es posible que los efectos de NARCAN® desaparezcan antes que desaparezcan los efectos de los opioides y la persona puede volver a entrar en un estado de sobredosis.</a:t>
            </a:r>
            <a:endParaRPr lang="es" dirty="0">
              <a:latin typeface="+mn-lt"/>
            </a:endParaRP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Cuando haga la llamada:</a:t>
            </a:r>
          </a:p>
          <a:p>
            <a:pPr marL="652099" lvl="1" indent="-177845">
              <a:buFont typeface="Arial" panose="020B0604020202020204" pitchFamily="34" charset="0"/>
              <a:buChar char="•"/>
            </a:pPr>
            <a:r>
              <a:rPr lang="es" b="0" i="0" u="none" baseline="0" dirty="0">
                <a:latin typeface="+mn-lt"/>
                <a:ea typeface="+mn-lt"/>
                <a:cs typeface="+mn-lt"/>
              </a:rPr>
              <a:t>Dígale al operador dónde están exactamente usted y la persona con sobredosis.  </a:t>
            </a:r>
          </a:p>
          <a:p>
            <a:pPr marL="652099" lvl="1" indent="-177845">
              <a:buFont typeface="Arial" panose="020B0604020202020204" pitchFamily="34" charset="0"/>
              <a:buChar char="•"/>
            </a:pPr>
            <a:r>
              <a:rPr lang="es" b="0" i="0" u="none" baseline="0" dirty="0">
                <a:latin typeface="+mn-lt"/>
                <a:ea typeface="+mn-lt"/>
                <a:cs typeface="+mn-lt"/>
              </a:rPr>
              <a:t>Dé tanta información como pueda para que puedan encontrarlos (por ejemplo, en el 3.</a:t>
            </a:r>
            <a:r>
              <a:rPr lang="es" b="0" i="0" u="none" baseline="30000" dirty="0">
                <a:latin typeface="+mn-lt"/>
                <a:ea typeface="+mn-lt"/>
                <a:cs typeface="+mn-lt"/>
              </a:rPr>
              <a:t>er</a:t>
            </a:r>
            <a:r>
              <a:rPr lang="es" b="0" i="0" u="none" baseline="0" dirty="0">
                <a:latin typeface="+mn-lt"/>
                <a:ea typeface="+mn-lt"/>
                <a:cs typeface="+mn-lt"/>
              </a:rPr>
              <a:t> piso o en el baño).</a:t>
            </a:r>
          </a:p>
          <a:p>
            <a:pPr marL="652099" lvl="1" indent="-177845">
              <a:buFont typeface="Arial" panose="020B0604020202020204" pitchFamily="34" charset="0"/>
              <a:buChar char="•"/>
            </a:pPr>
            <a:r>
              <a:rPr lang="es" b="0" i="0" u="none" baseline="0" dirty="0">
                <a:latin typeface="+mn-lt"/>
                <a:ea typeface="+mn-lt"/>
                <a:cs typeface="+mn-lt"/>
              </a:rPr>
              <a:t>Cuando lleguen los paramédicos, dígales lo que sabe sobre qué medicamentos pudo haber usado la persona, dé tanta información como sea posible.  </a:t>
            </a:r>
          </a:p>
          <a:p>
            <a:pPr marL="652099" lvl="1" indent="-177845">
              <a:buFont typeface="Arial" panose="020B0604020202020204" pitchFamily="34" charset="0"/>
              <a:buChar char="•"/>
            </a:pPr>
            <a:r>
              <a:rPr lang="es" b="0" i="0" u="none" baseline="0" dirty="0">
                <a:latin typeface="+mn-lt"/>
                <a:ea typeface="+mn-lt"/>
                <a:cs typeface="+mn-lt"/>
              </a:rPr>
              <a:t>Si los paramédicos sospechan que fueron opioides, darán a la víctima una inyección o una dosis intranasal de </a:t>
            </a:r>
            <a:r>
              <a:rPr lang="en-US" b="0" i="0" u="none" baseline="0" dirty="0" err="1">
                <a:latin typeface="+mn-lt"/>
                <a:ea typeface="+mn-lt"/>
                <a:cs typeface="+mn-lt"/>
              </a:rPr>
              <a:t>naloxona</a:t>
            </a:r>
            <a:r>
              <a:rPr lang="es" b="0" i="0" u="none" baseline="0" dirty="0">
                <a:latin typeface="+mn-lt"/>
                <a:ea typeface="+mn-lt"/>
                <a:cs typeface="+mn-lt"/>
              </a:rPr>
              <a:t>.</a:t>
            </a:r>
          </a:p>
          <a:p>
            <a:pPr marL="652099" lvl="1"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err="1">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/index.html</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https://narcan.com/frequently-asked-questions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https://harmreduction.org/issues/overdose-prevention/overview/overdose-basics/responding-to-opioid-overdose/</a:t>
            </a:r>
          </a:p>
          <a:p>
            <a:pPr marL="652099" lvl="1" indent="-177845">
              <a:buFont typeface="Arial" panose="020B0604020202020204" pitchFamily="34" charset="0"/>
              <a:buChar char="•"/>
            </a:pPr>
            <a:endParaRPr lang="es" dirty="0"/>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7</a:t>
            </a:fld>
            <a:endParaRPr lang="es"/>
          </a:p>
        </p:txBody>
      </p:sp>
    </p:spTree>
    <p:extLst>
      <p:ext uri="{BB962C8B-B14F-4D97-AF65-F5344CB8AC3E}">
        <p14:creationId xmlns:p14="http://schemas.microsoft.com/office/powerpoint/2010/main" val="1660357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ES" b="0" i="0" u="none" baseline="0" dirty="0"/>
              <a:t>Sostenga el dispositivo con el pulgar en la parte inferior del embolo</a:t>
            </a:r>
          </a:p>
          <a:p>
            <a:pPr marL="177845" indent="-177845">
              <a:buFont typeface="Arial" panose="020B0604020202020204" pitchFamily="34" charset="0"/>
              <a:buChar char="•"/>
            </a:pPr>
            <a:r>
              <a:rPr lang="es" b="0" i="0" u="none" baseline="0" dirty="0"/>
              <a:t>Introduzca la boquilla en cualquiera de las fosas nasales</a:t>
            </a:r>
          </a:p>
          <a:p>
            <a:pPr marL="177845" indent="-177845">
              <a:buFont typeface="Arial" panose="020B0604020202020204" pitchFamily="34" charset="0"/>
              <a:buChar char="•"/>
            </a:pPr>
            <a:r>
              <a:rPr lang="es" b="0" i="0" u="none" baseline="0" dirty="0"/>
              <a:t>Presione firmemente el émbolo para administrar la primera dosis</a:t>
            </a:r>
          </a:p>
          <a:p>
            <a:pPr marL="177845" indent="-177845">
              <a:buFont typeface="Arial" panose="020B0604020202020204" pitchFamily="34" charset="0"/>
              <a:buChar char="•"/>
            </a:pPr>
            <a:endParaRPr lang="es" b="0" i="0" u="none" baseline="0" dirty="0"/>
          </a:p>
          <a:p>
            <a:pPr marL="177845" indent="-177845">
              <a:buFont typeface="Arial" panose="020B0604020202020204" pitchFamily="34" charset="0"/>
              <a:buChar char="•"/>
            </a:pPr>
            <a:r>
              <a:rPr lang="es" b="0" i="0" u="none" baseline="0" dirty="0"/>
              <a:t>1 aparato de aerosol nasal contiene 1 dosis</a:t>
            </a:r>
          </a:p>
          <a:p>
            <a:pPr marL="177845" indent="-177845">
              <a:buFont typeface="Arial" panose="020B0604020202020204" pitchFamily="34" charset="0"/>
              <a:buChar char="•"/>
            </a:pPr>
            <a:r>
              <a:rPr lang="es" b="0" i="0" u="none" baseline="0" dirty="0"/>
              <a:t>Espere 2-3 minutos después de la 1.</a:t>
            </a:r>
            <a:r>
              <a:rPr lang="es" b="0" i="0" u="none" baseline="30000" dirty="0"/>
              <a:t>a</a:t>
            </a:r>
            <a:r>
              <a:rPr lang="es" b="0" i="0" u="none" baseline="0" dirty="0"/>
              <a:t> dosis para dar tiempo a que el medicamento haga efecto</a:t>
            </a:r>
          </a:p>
          <a:p>
            <a:pPr marL="177845" indent="-177845">
              <a:buFont typeface="Arial" panose="020B0604020202020204" pitchFamily="34" charset="0"/>
              <a:buChar char="•"/>
            </a:pPr>
            <a:r>
              <a:rPr lang="es" b="0" i="0" u="none" baseline="0" dirty="0"/>
              <a:t>Administre otra dosis en la otra fosa nasal usando un dispositivo nuevo si la persona no responde a la primera dosis</a:t>
            </a:r>
          </a:p>
          <a:p>
            <a:pPr marL="177845" indent="-177845">
              <a:buFont typeface="Arial" panose="020B0604020202020204" pitchFamily="34" charset="0"/>
              <a:buChar char="•"/>
            </a:pPr>
            <a:r>
              <a:rPr lang="es" b="0" i="0" u="none" baseline="0" dirty="0"/>
              <a:t>Siga administrando dosis cada 2-3 minutos hasta que la persona se despierte o hasta que llegue la asistencia médica</a:t>
            </a: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Es posible que se necesite más de un aerosol nasal Narcan, es por eso que es crítico obtener atención médica inmediata</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https://20797746.fs1.hubspotusercontent-na1.net/hubfs/20797746/Narcan%20Nasal%20Spray%204%20mg%20OTC%20Quick%20Start%20Guide.pdf</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https://narcan.com/frequently-asked-questions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https://www.mayoclinic.org/drugs-supplements/</a:t>
            </a:r>
            <a:r>
              <a:rPr lang="en-US" b="0" i="0" u="none" baseline="0" dirty="0" err="1">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-nasal-route/side-effects/drg-20165181?p=1</a:t>
            </a:r>
          </a:p>
          <a:p>
            <a:pPr marL="652099" lvl="1" indent="-177845">
              <a:buFont typeface="Arial" panose="020B0604020202020204" pitchFamily="34" charset="0"/>
              <a:buChar char="•"/>
            </a:pPr>
            <a:endParaRPr lang="es" b="1" i="0" dirty="0">
              <a:solidFill>
                <a:srgbClr val="000000"/>
              </a:solidFill>
              <a:effectLst/>
              <a:latin typeface="+mn-lt"/>
            </a:endParaRPr>
          </a:p>
          <a:p>
            <a:pPr marL="652099" lvl="1" indent="-177845">
              <a:buFont typeface="Arial" panose="020B0604020202020204" pitchFamily="34" charset="0"/>
              <a:buChar char="•"/>
            </a:pPr>
            <a:endParaRPr lang="es" b="1" dirty="0"/>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8</a:t>
            </a:fld>
            <a:endParaRPr lang="es"/>
          </a:p>
        </p:txBody>
      </p:sp>
    </p:spTree>
    <p:extLst>
      <p:ext uri="{BB962C8B-B14F-4D97-AF65-F5344CB8AC3E}">
        <p14:creationId xmlns:p14="http://schemas.microsoft.com/office/powerpoint/2010/main" val="1320820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980623"/>
          </a:xfrm>
        </p:spPr>
        <p:txBody>
          <a:bodyPr/>
          <a:lstStyle/>
          <a:p>
            <a:pPr marL="177845" indent="-177845">
              <a:buFont typeface="Arial" panose="020B0604020202020204" pitchFamily="34" charset="0"/>
              <a:buChar char="•"/>
            </a:pPr>
            <a:r>
              <a:rPr lang="es" b="0" i="0" u="none" baseline="0" dirty="0"/>
              <a:t>La posición de recuperación es la posición específica para una persona inconsciente o que no responde para: </a:t>
            </a:r>
          </a:p>
          <a:p>
            <a:pPr marL="652099" lvl="1" indent="-177845">
              <a:buFont typeface="Arial" panose="020B0604020202020204" pitchFamily="34" charset="0"/>
              <a:buChar char="•"/>
            </a:pPr>
            <a:r>
              <a:rPr lang="es" b="0" i="0" u="none" baseline="0" dirty="0"/>
              <a:t>Mantener sus vías respiratorias abiertas y drenando</a:t>
            </a:r>
          </a:p>
          <a:p>
            <a:pPr marL="652099" lvl="1" indent="-177845">
              <a:buFont typeface="Arial" panose="020B0604020202020204" pitchFamily="34" charset="0"/>
              <a:buChar char="•"/>
            </a:pPr>
            <a:r>
              <a:rPr lang="es" b="0" i="0" u="none" baseline="0" dirty="0"/>
              <a:t>Disminuir la posibilidad de aspiración o ahogo</a:t>
            </a:r>
          </a:p>
          <a:p>
            <a:pPr marL="652099" lvl="1" indent="-177845">
              <a:buFont typeface="Arial" panose="020B0604020202020204" pitchFamily="34" charset="0"/>
              <a:buChar char="•"/>
            </a:pPr>
            <a:endParaRPr lang="es" b="0" dirty="0"/>
          </a:p>
          <a:p>
            <a:pPr marL="177845" indent="-177845">
              <a:buFont typeface="Arial" panose="020B0604020202020204" pitchFamily="34" charset="0"/>
              <a:buChar char="•"/>
            </a:pPr>
            <a:r>
              <a:rPr lang="es" b="0" i="0" u="none" baseline="0" dirty="0"/>
              <a:t>Arrodíllese a la par de la persona. Asegúrese de que esté boca arriba y estire sus brazos y piernas.</a:t>
            </a:r>
          </a:p>
          <a:p>
            <a:pPr marL="177845" indent="-177845">
              <a:buFont typeface="Arial" panose="020B0604020202020204" pitchFamily="34" charset="0"/>
              <a:buChar char="•"/>
            </a:pPr>
            <a:r>
              <a:rPr lang="es" b="0" i="0" u="none" baseline="0" dirty="0"/>
              <a:t>Tome el brazo que esté más cerca de usted y dóblelo sobre el pecho de la persona.</a:t>
            </a:r>
          </a:p>
          <a:p>
            <a:pPr marL="177845" indent="-177845">
              <a:buFont typeface="Arial" panose="020B0604020202020204" pitchFamily="34" charset="0"/>
              <a:buChar char="•"/>
            </a:pPr>
            <a:r>
              <a:rPr lang="es" b="0" i="0" u="none" baseline="0" dirty="0"/>
              <a:t>Tome el brazo que esté más lejos de usted y extiéndalo alejándolo del cuerpo.</a:t>
            </a:r>
          </a:p>
          <a:p>
            <a:pPr marL="177845" indent="-177845">
              <a:buFont typeface="Arial" panose="020B0604020202020204" pitchFamily="34" charset="0"/>
              <a:buChar char="•"/>
            </a:pPr>
            <a:r>
              <a:rPr lang="es" b="0" i="0" u="none" baseline="0" dirty="0"/>
              <a:t>Doble la pierna que esté más cerca de su rodilla.</a:t>
            </a:r>
          </a:p>
          <a:p>
            <a:pPr marL="177845" indent="-177845">
              <a:buFont typeface="Arial" panose="020B0604020202020204" pitchFamily="34" charset="0"/>
              <a:buChar char="•"/>
            </a:pPr>
            <a:r>
              <a:rPr lang="es" b="0" i="0" u="none" baseline="0" dirty="0"/>
              <a:t>Sostenga la cabeza y el cuello de la persona con una mano. Sujete la rodilla doblada y gire a la persona alejándola de usted.</a:t>
            </a:r>
          </a:p>
          <a:p>
            <a:pPr marL="177845" indent="-177845">
              <a:buFont typeface="Arial" panose="020B0604020202020204" pitchFamily="34" charset="0"/>
              <a:buChar char="•"/>
            </a:pPr>
            <a:r>
              <a:rPr lang="es" b="0" i="0" u="none" baseline="0" dirty="0"/>
              <a:t>Incline la cabeza de la persona hacia atrás para mantener su vía respiratoria libre y abierta.</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Cuando haya determinado que la persona salió de la sobredosis y que la persona está respirando con regularidad, póngalos en la posición de recuperación para prevenir la aspiración o el ahogo.</a:t>
            </a:r>
          </a:p>
          <a:p>
            <a:pPr marL="177845" indent="-177845">
              <a:buFont typeface="Arial" panose="020B0604020202020204" pitchFamily="34" charset="0"/>
              <a:buChar char="•"/>
            </a:pPr>
            <a:endParaRPr lang="es" b="0" i="0" u="none" baseline="0" dirty="0">
              <a:latin typeface="+mn-lt"/>
              <a:ea typeface="+mn-lt"/>
              <a:cs typeface="+mn-lt"/>
            </a:endParaRPr>
          </a:p>
          <a:p>
            <a:pPr marL="177845" indent="-177845">
              <a:buFont typeface="Arial" panose="020B0604020202020204" pitchFamily="34" charset="0"/>
              <a:buChar char="•"/>
            </a:pPr>
            <a:r>
              <a:rPr lang="es" b="0" i="0" u="none" baseline="0" dirty="0">
                <a:latin typeface="+mn-lt"/>
                <a:ea typeface="+mn-lt"/>
                <a:cs typeface="+mn-lt"/>
              </a:rPr>
              <a:t>Los efectos de NARCAN® duran de 60 a 120 minutos, manténgase con la persona en caso de que necesite otra dosis de NARCAN®</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https://www.healthline.com/health/first-aid/recovery-position#definition</a:t>
            </a:r>
          </a:p>
          <a:p>
            <a:pPr marL="652099" lvl="1" indent="-177845" defTabSz="948507">
              <a:buFont typeface="Arial" panose="020B0604020202020204" pitchFamily="34" charset="0"/>
              <a:buChar char="•"/>
              <a:defRPr/>
            </a:pPr>
            <a:r>
              <a:rPr lang="es" b="0" i="0" u="none" baseline="0" dirty="0">
                <a:latin typeface="+mn-lt"/>
                <a:ea typeface="+mn-lt"/>
                <a:cs typeface="+mn-lt"/>
              </a:rPr>
              <a:t>CDPH cómo administrar </a:t>
            </a:r>
            <a:r>
              <a:rPr lang="en-US" b="0" i="0" u="none" baseline="0" dirty="0" err="1">
                <a:latin typeface="+mn-lt"/>
                <a:ea typeface="+mn-lt"/>
                <a:cs typeface="+mn-lt"/>
              </a:rPr>
              <a:t>naloxona</a:t>
            </a:r>
            <a:r>
              <a:rPr lang="es" b="0" i="0" u="none" baseline="0" dirty="0">
                <a:latin typeface="+mn-lt"/>
                <a:ea typeface="+mn-lt"/>
                <a:cs typeface="+mn-lt"/>
              </a:rPr>
              <a:t>: https://youtu.be/nurz9qPGKws?feature=shared</a:t>
            </a:r>
          </a:p>
          <a:p>
            <a:pPr marL="474254" lvl="1"/>
            <a:endParaRPr lang="es" dirty="0"/>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9</a:t>
            </a:fld>
            <a:endParaRPr lang="es"/>
          </a:p>
        </p:txBody>
      </p:sp>
    </p:spTree>
    <p:extLst>
      <p:ext uri="{BB962C8B-B14F-4D97-AF65-F5344CB8AC3E}">
        <p14:creationId xmlns:p14="http://schemas.microsoft.com/office/powerpoint/2010/main" val="1970526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78EFF3-40D7-E148-9657-B85D7E97F8ED}"/>
              </a:ext>
            </a:extLst>
          </p:cNvPr>
          <p:cNvPicPr>
            <a:picLocks noChangeAspect="1"/>
          </p:cNvPicPr>
          <p:nvPr userDrawn="1"/>
        </p:nvPicPr>
        <p:blipFill rotWithShape="1">
          <a:blip r:embed="rId2">
            <a:alphaModFix/>
          </a:blip>
          <a:srcRect b="15182"/>
          <a:stretch/>
        </p:blipFill>
        <p:spPr>
          <a:xfrm>
            <a:off x="0" y="2730525"/>
            <a:ext cx="12192000" cy="4127475"/>
          </a:xfrm>
          <a:prstGeom prst="rect">
            <a:avLst/>
          </a:prstGeom>
        </p:spPr>
      </p:pic>
      <p:sp>
        <p:nvSpPr>
          <p:cNvPr id="2" name="Title 1"/>
          <p:cNvSpPr>
            <a:spLocks noGrp="1"/>
          </p:cNvSpPr>
          <p:nvPr>
            <p:ph type="ctrTitle"/>
          </p:nvPr>
        </p:nvSpPr>
        <p:spPr>
          <a:xfrm>
            <a:off x="4580879" y="3787796"/>
            <a:ext cx="6605386" cy="1411698"/>
          </a:xfrm>
        </p:spPr>
        <p:txBody>
          <a:bodyPr anchor="b">
            <a:normAutofit/>
          </a:bodyPr>
          <a:lstStyle>
            <a:lvl1pPr algn="r">
              <a:lnSpc>
                <a:spcPct val="100000"/>
              </a:lnSpc>
              <a:defRPr sz="3600">
                <a:solidFill>
                  <a:schemeClr val="bg1"/>
                </a:solidFill>
              </a:defRPr>
            </a:lvl1pPr>
          </a:lstStyle>
          <a:p>
            <a:pPr algn="l" rtl="0"/>
            <a:r>
              <a:rPr lang="es" b="0" i="0" u="none" baseline="0"/>
              <a:t>Haga clic para editar el estilo del título Maestro</a:t>
            </a:r>
          </a:p>
        </p:txBody>
      </p:sp>
      <p:sp>
        <p:nvSpPr>
          <p:cNvPr id="3" name="Subtitle 2"/>
          <p:cNvSpPr>
            <a:spLocks noGrp="1"/>
          </p:cNvSpPr>
          <p:nvPr>
            <p:ph type="subTitle" idx="1"/>
          </p:nvPr>
        </p:nvSpPr>
        <p:spPr>
          <a:xfrm>
            <a:off x="4580879" y="5199737"/>
            <a:ext cx="6605386" cy="806824"/>
          </a:xfrm>
        </p:spPr>
        <p:txBody>
          <a:bodyPr anchor="b" anchorCtr="0">
            <a:noAutofit/>
          </a:bodyPr>
          <a:lstStyle>
            <a:lvl1pPr marL="0" indent="0" algn="r">
              <a:lnSpc>
                <a:spcPct val="100000"/>
              </a:lnSpc>
              <a:buNone/>
              <a:defRPr sz="2800">
                <a:solidFill>
                  <a:schemeClr val="accent2"/>
                </a:solidFill>
              </a:defRPr>
            </a:lvl1pPr>
            <a:lvl2pPr marL="502894" indent="0" algn="ctr">
              <a:buNone/>
              <a:defRPr sz="2200"/>
            </a:lvl2pPr>
            <a:lvl3pPr marL="1005790" indent="0" algn="ctr">
              <a:buNone/>
              <a:defRPr sz="1980"/>
            </a:lvl3pPr>
            <a:lvl4pPr marL="1508685" indent="0" algn="ctr">
              <a:buNone/>
              <a:defRPr sz="1760"/>
            </a:lvl4pPr>
            <a:lvl5pPr marL="2011580" indent="0" algn="ctr">
              <a:buNone/>
              <a:defRPr sz="1760"/>
            </a:lvl5pPr>
            <a:lvl6pPr marL="2514474" indent="0" algn="ctr">
              <a:buNone/>
              <a:defRPr sz="1760"/>
            </a:lvl6pPr>
            <a:lvl7pPr marL="3017370" indent="0" algn="ctr">
              <a:buNone/>
              <a:defRPr sz="1760"/>
            </a:lvl7pPr>
            <a:lvl8pPr marL="3520264" indent="0" algn="ctr">
              <a:buNone/>
              <a:defRPr sz="1760"/>
            </a:lvl8pPr>
            <a:lvl9pPr marL="4023158" indent="0" algn="ctr">
              <a:buNone/>
              <a:defRPr sz="1760"/>
            </a:lvl9pPr>
          </a:lstStyle>
          <a:p>
            <a:pPr algn="l" rtl="0"/>
            <a:r>
              <a:rPr lang="es" b="0" i="0" u="none" baseline="0"/>
              <a:t>Haga clic para editar el estilo del subtítulo Maestro</a:t>
            </a:r>
          </a:p>
        </p:txBody>
      </p:sp>
      <p:pic>
        <p:nvPicPr>
          <p:cNvPr id="7" name="Picture 6">
            <a:extLst>
              <a:ext uri="{FF2B5EF4-FFF2-40B4-BE49-F238E27FC236}">
                <a16:creationId xmlns:a16="http://schemas.microsoft.com/office/drawing/2014/main" id="{EDA9F5CD-94CE-3540-9F4E-AC344B5F519F}"/>
              </a:ext>
            </a:extLst>
          </p:cNvPr>
          <p:cNvPicPr>
            <a:picLocks noChangeAspect="1"/>
          </p:cNvPicPr>
          <p:nvPr userDrawn="1"/>
        </p:nvPicPr>
        <p:blipFill>
          <a:blip r:embed="rId3"/>
          <a:stretch>
            <a:fillRect/>
          </a:stretch>
        </p:blipFill>
        <p:spPr>
          <a:xfrm>
            <a:off x="788766" y="5565595"/>
            <a:ext cx="1199829" cy="589661"/>
          </a:xfrm>
          <a:prstGeom prst="rect">
            <a:avLst/>
          </a:prstGeom>
        </p:spPr>
      </p:pic>
      <p:pic>
        <p:nvPicPr>
          <p:cNvPr id="9" name="Picture 8">
            <a:extLst>
              <a:ext uri="{FF2B5EF4-FFF2-40B4-BE49-F238E27FC236}">
                <a16:creationId xmlns:a16="http://schemas.microsoft.com/office/drawing/2014/main" id="{CD015A2A-C02E-894C-8740-12D1D28A7DE5}"/>
              </a:ext>
            </a:extLst>
          </p:cNvPr>
          <p:cNvPicPr>
            <a:picLocks noChangeAspect="1"/>
          </p:cNvPicPr>
          <p:nvPr userDrawn="1"/>
        </p:nvPicPr>
        <p:blipFill>
          <a:blip r:embed="rId4"/>
          <a:stretch>
            <a:fillRect/>
          </a:stretch>
        </p:blipFill>
        <p:spPr>
          <a:xfrm>
            <a:off x="2364420" y="5163677"/>
            <a:ext cx="1621650" cy="991579"/>
          </a:xfrm>
          <a:prstGeom prst="rect">
            <a:avLst/>
          </a:prstGeom>
        </p:spPr>
      </p:pic>
      <p:pic>
        <p:nvPicPr>
          <p:cNvPr id="8" name="Picture 7">
            <a:extLst>
              <a:ext uri="{FF2B5EF4-FFF2-40B4-BE49-F238E27FC236}">
                <a16:creationId xmlns:a16="http://schemas.microsoft.com/office/drawing/2014/main" id="{68C3A740-B3A1-497B-B63F-1897B6D39A1D}"/>
              </a:ext>
            </a:extLst>
          </p:cNvPr>
          <p:cNvPicPr>
            <a:picLocks noChangeAspect="1"/>
          </p:cNvPicPr>
          <p:nvPr userDrawn="1"/>
        </p:nvPicPr>
        <p:blipFill>
          <a:blip r:embed="rId5"/>
          <a:stretch>
            <a:fillRect/>
          </a:stretch>
        </p:blipFill>
        <p:spPr>
          <a:xfrm>
            <a:off x="7537139" y="409806"/>
            <a:ext cx="3475478" cy="2330824"/>
          </a:xfrm>
          <a:prstGeom prst="rect">
            <a:avLst/>
          </a:prstGeom>
        </p:spPr>
      </p:pic>
    </p:spTree>
    <p:extLst>
      <p:ext uri="{BB962C8B-B14F-4D97-AF65-F5344CB8AC3E}">
        <p14:creationId xmlns:p14="http://schemas.microsoft.com/office/powerpoint/2010/main" val="507910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ct val="100000"/>
              </a:lnSpc>
              <a:defRPr sz="4000"/>
            </a:lvl1pPr>
          </a:lstStyle>
          <a:p>
            <a:pPr algn="l" rtl="0"/>
            <a:r>
              <a:rPr lang="es" b="0" i="0" u="none" baseline="0"/>
              <a:t>Haga clic para editar el estilo del título Maestro</a:t>
            </a:r>
          </a:p>
        </p:txBody>
      </p:sp>
      <p:sp>
        <p:nvSpPr>
          <p:cNvPr id="3" name="Content Placeholder 2"/>
          <p:cNvSpPr>
            <a:spLocks noGrp="1"/>
          </p:cNvSpPr>
          <p:nvPr>
            <p:ph idx="1"/>
          </p:nvPr>
        </p:nvSpPr>
        <p:spPr>
          <a:xfrm>
            <a:off x="1108365" y="1008536"/>
            <a:ext cx="9975272" cy="4639235"/>
          </a:xfrm>
        </p:spPr>
        <p:txBody>
          <a:bodyPr numCol="1" spcCol="457200">
            <a:noAutofit/>
          </a:bodyPr>
          <a:lstStyle>
            <a:lvl1pPr marL="171442" indent="-171442">
              <a:lnSpc>
                <a:spcPct val="100000"/>
              </a:lnSpc>
              <a:spcBef>
                <a:spcPts val="0"/>
              </a:spcBef>
              <a:spcAft>
                <a:spcPts val="1200"/>
              </a:spcAft>
              <a:buFont typeface="Arial" panose="020B0604020202020204" pitchFamily="34" charset="0"/>
              <a:buChar char="•"/>
              <a:defRPr sz="3200"/>
            </a:lvl1pPr>
            <a:lvl2pPr marL="534961" indent="-174617">
              <a:lnSpc>
                <a:spcPct val="100000"/>
              </a:lnSpc>
              <a:spcBef>
                <a:spcPts val="0"/>
              </a:spcBef>
              <a:spcAft>
                <a:spcPts val="1200"/>
              </a:spcAft>
              <a:buFont typeface="Arial" panose="020B0604020202020204" pitchFamily="34" charset="0"/>
              <a:buChar char="•"/>
              <a:defRPr lang="es" sz="2800" b="0" i="0" kern="1200" dirty="0" smtClean="0">
                <a:solidFill>
                  <a:schemeClr val="tx1"/>
                </a:solidFill>
                <a:latin typeface="Arial" panose="020B0604020202020204" pitchFamily="34" charset="0"/>
                <a:ea typeface="+mn-ea"/>
                <a:cs typeface="+mn-cs"/>
              </a:defRPr>
            </a:lvl2pPr>
            <a:lvl3pPr marL="895306" indent="-176205">
              <a:lnSpc>
                <a:spcPct val="100000"/>
              </a:lnSpc>
              <a:spcBef>
                <a:spcPts val="0"/>
              </a:spcBef>
              <a:spcAft>
                <a:spcPts val="1200"/>
              </a:spcAft>
              <a:buFont typeface="Arial" panose="020B0604020202020204" pitchFamily="34" charset="0"/>
              <a:buChar char="•"/>
              <a:defRPr lang="es" sz="2400" b="0" i="0" kern="1200" dirty="0" smtClean="0">
                <a:solidFill>
                  <a:schemeClr val="tx1"/>
                </a:solidFill>
                <a:latin typeface="Arial" panose="020B0604020202020204" pitchFamily="34" charset="0"/>
                <a:ea typeface="+mn-ea"/>
                <a:cs typeface="+mn-cs"/>
              </a:defRPr>
            </a:lvl3pPr>
            <a:lvl4pPr marL="1254063" indent="-174617">
              <a:lnSpc>
                <a:spcPct val="100000"/>
              </a:lnSpc>
              <a:spcBef>
                <a:spcPts val="0"/>
              </a:spcBef>
              <a:spcAft>
                <a:spcPts val="1200"/>
              </a:spcAft>
              <a:buFont typeface="Arial" panose="020B0604020202020204" pitchFamily="34" charset="0"/>
              <a:buChar char="•"/>
              <a:defRPr lang="es" sz="2400" b="0" i="0" kern="1200" dirty="0" smtClean="0">
                <a:solidFill>
                  <a:schemeClr val="tx1"/>
                </a:solidFill>
                <a:latin typeface="Arial" panose="020B0604020202020204" pitchFamily="34" charset="0"/>
                <a:ea typeface="+mn-ea"/>
                <a:cs typeface="+mn-cs"/>
              </a:defRPr>
            </a:lvl4pPr>
            <a:lvl5pPr marL="1614408" indent="-174617">
              <a:lnSpc>
                <a:spcPct val="100000"/>
              </a:lnSpc>
              <a:spcBef>
                <a:spcPts val="0"/>
              </a:spcBef>
              <a:spcAft>
                <a:spcPts val="1200"/>
              </a:spcAft>
              <a:buFont typeface="Arial" panose="020B0604020202020204" pitchFamily="34" charset="0"/>
              <a:buChar char="•"/>
              <a:defRPr lang="es" sz="2400" b="0" i="0" kern="1200" dirty="0">
                <a:solidFill>
                  <a:schemeClr val="tx1"/>
                </a:solidFill>
                <a:latin typeface="Arial" panose="020B0604020202020204" pitchFamily="34" charset="0"/>
                <a:ea typeface="+mn-ea"/>
                <a:cs typeface="+mn-cs"/>
              </a:defRPr>
            </a:lvl5pPr>
          </a:lstStyle>
          <a:p>
            <a:pPr lvl="0" algn="l" rtl="0"/>
            <a:r>
              <a:rPr lang="es" b="0" i="0" u="none" baseline="0"/>
              <a:t>Haga clic para editar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endParaRPr lang="es" dirty="0"/>
          </a:p>
        </p:txBody>
      </p:sp>
      <p:sp>
        <p:nvSpPr>
          <p:cNvPr id="5"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3972387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mp; Content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ct val="100000"/>
              </a:lnSpc>
              <a:defRPr sz="4000"/>
            </a:lvl1pPr>
          </a:lstStyle>
          <a:p>
            <a:pPr algn="l" rtl="0"/>
            <a:r>
              <a:rPr lang="es" b="0" i="0" u="none" baseline="0"/>
              <a:t>Haga clic para editar el estilo del título Maestro</a:t>
            </a:r>
          </a:p>
        </p:txBody>
      </p:sp>
      <p:sp>
        <p:nvSpPr>
          <p:cNvPr id="3" name="Content Placeholder 2"/>
          <p:cNvSpPr>
            <a:spLocks noGrp="1"/>
          </p:cNvSpPr>
          <p:nvPr>
            <p:ph idx="1"/>
          </p:nvPr>
        </p:nvSpPr>
        <p:spPr>
          <a:xfrm>
            <a:off x="1108367" y="1008536"/>
            <a:ext cx="4710544" cy="4639235"/>
          </a:xfrm>
        </p:spPr>
        <p:txBody>
          <a:bodyPr numCol="1" spcCol="457200">
            <a:noAutofit/>
          </a:bodyPr>
          <a:lstStyle>
            <a:lvl1pPr>
              <a:lnSpc>
                <a:spcPct val="100000"/>
              </a:lnSpc>
              <a:spcBef>
                <a:spcPts val="0"/>
              </a:spcBef>
              <a:spcAft>
                <a:spcPts val="1200"/>
              </a:spcAft>
              <a:defRPr sz="3000"/>
            </a:lvl1pPr>
            <a:lvl2pPr>
              <a:spcAft>
                <a:spcPts val="1200"/>
              </a:spcAft>
              <a:defRPr sz="3000"/>
            </a:lvl2pPr>
            <a:lvl3pPr>
              <a:spcAft>
                <a:spcPts val="1200"/>
              </a:spcAft>
              <a:defRPr sz="3000"/>
            </a:lvl3pPr>
            <a:lvl4pPr>
              <a:spcAft>
                <a:spcPts val="1200"/>
              </a:spcAft>
              <a:defRPr sz="3000"/>
            </a:lvl4pPr>
            <a:lvl5pPr>
              <a:spcAft>
                <a:spcPts val="1200"/>
              </a:spcAft>
              <a:defRPr sz="3000"/>
            </a:lvl5pPr>
          </a:lstStyle>
          <a:p>
            <a:pPr lvl="0" algn="l" rtl="0"/>
            <a:r>
              <a:rPr lang="es" b="0" i="0" u="none" baseline="0"/>
              <a:t>Haga clic para editar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p>
        </p:txBody>
      </p:sp>
      <p:sp>
        <p:nvSpPr>
          <p:cNvPr id="7" name="Content Placeholder 2">
            <a:extLst>
              <a:ext uri="{FF2B5EF4-FFF2-40B4-BE49-F238E27FC236}">
                <a16:creationId xmlns:a16="http://schemas.microsoft.com/office/drawing/2014/main" id="{679889DE-2630-4327-AA1A-1DE40E82737A}"/>
              </a:ext>
            </a:extLst>
          </p:cNvPr>
          <p:cNvSpPr>
            <a:spLocks noGrp="1"/>
          </p:cNvSpPr>
          <p:nvPr>
            <p:ph idx="13"/>
          </p:nvPr>
        </p:nvSpPr>
        <p:spPr>
          <a:xfrm>
            <a:off x="6394685" y="1008536"/>
            <a:ext cx="4710547" cy="4639235"/>
          </a:xfrm>
        </p:spPr>
        <p:txBody>
          <a:bodyPr numCol="1" spcCol="457200">
            <a:noAutofit/>
          </a:bodyPr>
          <a:lstStyle>
            <a:lvl1pPr>
              <a:lnSpc>
                <a:spcPct val="100000"/>
              </a:lnSpc>
              <a:spcBef>
                <a:spcPts val="0"/>
              </a:spcBef>
              <a:spcAft>
                <a:spcPts val="1200"/>
              </a:spcAft>
              <a:defRPr sz="3000"/>
            </a:lvl1pPr>
            <a:lvl2pPr>
              <a:spcAft>
                <a:spcPts val="1200"/>
              </a:spcAft>
              <a:defRPr sz="3000"/>
            </a:lvl2pPr>
            <a:lvl3pPr>
              <a:spcAft>
                <a:spcPts val="1200"/>
              </a:spcAft>
              <a:defRPr sz="3000"/>
            </a:lvl3pPr>
            <a:lvl4pPr>
              <a:spcAft>
                <a:spcPts val="1200"/>
              </a:spcAft>
              <a:defRPr sz="3000"/>
            </a:lvl4pPr>
            <a:lvl5pPr>
              <a:spcAft>
                <a:spcPts val="1200"/>
              </a:spcAft>
              <a:defRPr sz="3000"/>
            </a:lvl5pPr>
          </a:lstStyle>
          <a:p>
            <a:pPr lvl="0" algn="l" rtl="0"/>
            <a:r>
              <a:rPr lang="es" b="0" i="0" u="none" baseline="0"/>
              <a:t>Haga clic para editar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p>
        </p:txBody>
      </p:sp>
      <p:sp>
        <p:nvSpPr>
          <p:cNvPr id="8"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292474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Tex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F91D-986A-2647-B7D6-4377D7BF8BBE}"/>
              </a:ext>
            </a:extLst>
          </p:cNvPr>
          <p:cNvSpPr>
            <a:spLocks noGrp="1"/>
          </p:cNvSpPr>
          <p:nvPr>
            <p:ph type="title"/>
          </p:nvPr>
        </p:nvSpPr>
        <p:spPr/>
        <p:txBody>
          <a:bodyPr>
            <a:normAutofit/>
          </a:bodyPr>
          <a:lstStyle>
            <a:lvl1pPr>
              <a:defRPr sz="4000"/>
            </a:lvl1pPr>
          </a:lstStyle>
          <a:p>
            <a:pPr algn="l" rtl="0"/>
            <a:r>
              <a:rPr lang="es" b="0" i="0" u="none" baseline="0"/>
              <a:t>Haga clic para editar el estilo del título Maestro</a:t>
            </a:r>
          </a:p>
        </p:txBody>
      </p:sp>
      <p:sp>
        <p:nvSpPr>
          <p:cNvPr id="6" name="Text Placeholder 5">
            <a:extLst>
              <a:ext uri="{FF2B5EF4-FFF2-40B4-BE49-F238E27FC236}">
                <a16:creationId xmlns:a16="http://schemas.microsoft.com/office/drawing/2014/main" id="{75528339-A8C7-8243-BFBD-34D6B43B2116}"/>
              </a:ext>
            </a:extLst>
          </p:cNvPr>
          <p:cNvSpPr>
            <a:spLocks noGrp="1"/>
          </p:cNvSpPr>
          <p:nvPr>
            <p:ph type="body" sz="quarter" idx="12"/>
          </p:nvPr>
        </p:nvSpPr>
        <p:spPr>
          <a:xfrm>
            <a:off x="1108369" y="1008529"/>
            <a:ext cx="4710545" cy="5143500"/>
          </a:xfrm>
        </p:spPr>
        <p:txBody>
          <a:bodyPr>
            <a:normAutofit/>
          </a:bodyPr>
          <a:lstStyle>
            <a:lvl1pPr>
              <a:defRPr sz="3000"/>
            </a:lvl1pPr>
            <a:lvl2pPr>
              <a:defRPr sz="3000"/>
            </a:lvl2pPr>
            <a:lvl3pPr>
              <a:defRPr sz="3000"/>
            </a:lvl3pPr>
            <a:lvl4pPr>
              <a:defRPr sz="3000"/>
            </a:lvl4pPr>
            <a:lvl5pPr>
              <a:defRPr sz="3000"/>
            </a:lvl5pPr>
          </a:lstStyle>
          <a:p>
            <a:pPr lvl="0" algn="l" rtl="0"/>
            <a:r>
              <a:rPr lang="es" b="0" i="0" u="none" baseline="0"/>
              <a:t>Haga clic para editar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p>
        </p:txBody>
      </p:sp>
      <p:sp>
        <p:nvSpPr>
          <p:cNvPr id="8" name="Picture Placeholder 7">
            <a:extLst>
              <a:ext uri="{FF2B5EF4-FFF2-40B4-BE49-F238E27FC236}">
                <a16:creationId xmlns:a16="http://schemas.microsoft.com/office/drawing/2014/main" id="{6F061A4A-E4B1-9345-BDD6-F7E04C1B31ED}"/>
              </a:ext>
            </a:extLst>
          </p:cNvPr>
          <p:cNvSpPr>
            <a:spLocks noGrp="1"/>
          </p:cNvSpPr>
          <p:nvPr>
            <p:ph type="pic" sz="quarter" idx="13"/>
          </p:nvPr>
        </p:nvSpPr>
        <p:spPr>
          <a:xfrm>
            <a:off x="6384883" y="1008530"/>
            <a:ext cx="3330000" cy="3227294"/>
          </a:xfrm>
        </p:spPr>
        <p:txBody>
          <a:bodyPr/>
          <a:lstStyle/>
          <a:p>
            <a:endParaRPr lang="es"/>
          </a:p>
        </p:txBody>
      </p:sp>
      <p:sp>
        <p:nvSpPr>
          <p:cNvPr id="7"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159911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Title + Imag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F91D-986A-2647-B7D6-4377D7BF8BBE}"/>
              </a:ext>
            </a:extLst>
          </p:cNvPr>
          <p:cNvSpPr>
            <a:spLocks noGrp="1"/>
          </p:cNvSpPr>
          <p:nvPr>
            <p:ph type="title"/>
          </p:nvPr>
        </p:nvSpPr>
        <p:spPr>
          <a:xfrm>
            <a:off x="781236" y="398174"/>
            <a:ext cx="5193436" cy="3030827"/>
          </a:xfrm>
        </p:spPr>
        <p:txBody>
          <a:bodyPr>
            <a:normAutofit/>
          </a:bodyPr>
          <a:lstStyle>
            <a:lvl1pPr>
              <a:defRPr sz="2800"/>
            </a:lvl1pPr>
          </a:lstStyle>
          <a:p>
            <a:pPr algn="l" rtl="0"/>
            <a:r>
              <a:rPr lang="es" b="0" i="0" u="none" baseline="0"/>
              <a:t>Haga clic para editar el estilo del título Maestro</a:t>
            </a:r>
          </a:p>
        </p:txBody>
      </p:sp>
      <p:sp>
        <p:nvSpPr>
          <p:cNvPr id="8" name="Picture Placeholder 7">
            <a:extLst>
              <a:ext uri="{FF2B5EF4-FFF2-40B4-BE49-F238E27FC236}">
                <a16:creationId xmlns:a16="http://schemas.microsoft.com/office/drawing/2014/main" id="{6F061A4A-E4B1-9345-BDD6-F7E04C1B31ED}"/>
              </a:ext>
            </a:extLst>
          </p:cNvPr>
          <p:cNvSpPr>
            <a:spLocks noGrp="1"/>
          </p:cNvSpPr>
          <p:nvPr>
            <p:ph type="pic" sz="quarter" idx="13"/>
          </p:nvPr>
        </p:nvSpPr>
        <p:spPr>
          <a:xfrm>
            <a:off x="6373097" y="1008538"/>
            <a:ext cx="4710545" cy="4639235"/>
          </a:xfrm>
        </p:spPr>
        <p:txBody>
          <a:bodyPr/>
          <a:lstStyle/>
          <a:p>
            <a:endParaRPr lang="es" dirty="0"/>
          </a:p>
        </p:txBody>
      </p:sp>
      <p:sp>
        <p:nvSpPr>
          <p:cNvPr id="5"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2774730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s" b="0" i="0" u="none" baseline="0"/>
              <a:t>Haga clic para editar el estilo del título Maestro</a:t>
            </a:r>
          </a:p>
        </p:txBody>
      </p:sp>
      <p:sp>
        <p:nvSpPr>
          <p:cNvPr id="6" name="Picture Placeholder 5">
            <a:extLst>
              <a:ext uri="{FF2B5EF4-FFF2-40B4-BE49-F238E27FC236}">
                <a16:creationId xmlns:a16="http://schemas.microsoft.com/office/drawing/2014/main" id="{F633DD04-A8B6-CE47-820C-A281ABBE5E6D}"/>
              </a:ext>
            </a:extLst>
          </p:cNvPr>
          <p:cNvSpPr>
            <a:spLocks noGrp="1"/>
          </p:cNvSpPr>
          <p:nvPr>
            <p:ph type="pic" sz="quarter" idx="13"/>
          </p:nvPr>
        </p:nvSpPr>
        <p:spPr>
          <a:xfrm>
            <a:off x="1108369" y="1008538"/>
            <a:ext cx="9975273" cy="4639235"/>
          </a:xfrm>
        </p:spPr>
        <p:txBody>
          <a:bodyPr/>
          <a:lstStyle/>
          <a:p>
            <a:endParaRPr lang="es" dirty="0"/>
          </a:p>
        </p:txBody>
      </p:sp>
      <p:sp>
        <p:nvSpPr>
          <p:cNvPr id="7"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1094735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 Footer Only - 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FA6587-AB81-4267-890C-78E17E6416F2}"/>
              </a:ext>
            </a:extLst>
          </p:cNvPr>
          <p:cNvSpPr>
            <a:spLocks noGrp="1"/>
          </p:cNvSpPr>
          <p:nvPr>
            <p:ph type="title"/>
          </p:nvPr>
        </p:nvSpPr>
        <p:spPr>
          <a:xfrm>
            <a:off x="1108365" y="398174"/>
            <a:ext cx="9975272" cy="610356"/>
          </a:xfrm>
        </p:spPr>
        <p:txBody>
          <a:bodyPr/>
          <a:lstStyle/>
          <a:p>
            <a:pPr algn="l" rtl="0"/>
            <a:r>
              <a:rPr lang="es" b="0" i="0" u="none" baseline="0"/>
              <a:t>Haga clic para editar el estilo del título Maestro</a:t>
            </a:r>
          </a:p>
        </p:txBody>
      </p:sp>
      <p:sp>
        <p:nvSpPr>
          <p:cNvPr id="6"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2762565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8365" y="398174"/>
            <a:ext cx="9975272" cy="610356"/>
          </a:xfrm>
          <a:prstGeom prst="rect">
            <a:avLst/>
          </a:prstGeom>
        </p:spPr>
        <p:txBody>
          <a:bodyPr vert="horz" lIns="0" tIns="0" rIns="0" bIns="0" rtlCol="0" anchor="t" anchorCtr="0">
            <a:normAutofit/>
          </a:bodyPr>
          <a:lstStyle/>
          <a:p>
            <a:pPr algn="l" rtl="0"/>
            <a:r>
              <a:rPr lang="es" b="0" i="0" u="none" baseline="0"/>
              <a:t>Haga clic para editar el estilo del título Maestro</a:t>
            </a:r>
          </a:p>
        </p:txBody>
      </p:sp>
      <p:sp>
        <p:nvSpPr>
          <p:cNvPr id="3" name="Text Placeholder 2"/>
          <p:cNvSpPr>
            <a:spLocks noGrp="1"/>
          </p:cNvSpPr>
          <p:nvPr>
            <p:ph type="body" idx="1"/>
          </p:nvPr>
        </p:nvSpPr>
        <p:spPr>
          <a:xfrm>
            <a:off x="1108365" y="1008529"/>
            <a:ext cx="9975272" cy="5168434"/>
          </a:xfrm>
          <a:prstGeom prst="rect">
            <a:avLst/>
          </a:prstGeom>
        </p:spPr>
        <p:txBody>
          <a:bodyPr vert="horz" lIns="0" tIns="0" rIns="0" bIns="0" rtlCol="0">
            <a:normAutofit/>
          </a:bodyPr>
          <a:lstStyle/>
          <a:p>
            <a:pPr lvl="0" algn="l" rtl="0"/>
            <a:r>
              <a:rPr lang="es" b="0" i="0" u="none" baseline="0"/>
              <a:t>Haga clic para editar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endParaRPr lang="es" dirty="0"/>
          </a:p>
        </p:txBody>
      </p:sp>
      <p:sp>
        <p:nvSpPr>
          <p:cNvPr id="7" name="Rectangle 6">
            <a:extLst>
              <a:ext uri="{FF2B5EF4-FFF2-40B4-BE49-F238E27FC236}">
                <a16:creationId xmlns:a16="http://schemas.microsoft.com/office/drawing/2014/main" id="{B7E03F7A-309C-0D41-9E71-0771854B3F9E}"/>
              </a:ext>
            </a:extLst>
          </p:cNvPr>
          <p:cNvSpPr/>
          <p:nvPr userDrawn="1"/>
        </p:nvSpPr>
        <p:spPr>
          <a:xfrm>
            <a:off x="0" y="6656294"/>
            <a:ext cx="12192000" cy="201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78" rtl="0"/>
            <a:endParaRPr lang="es" sz="1800">
              <a:solidFill>
                <a:srgbClr val="FFFFFF"/>
              </a:solidFill>
            </a:endParaRPr>
          </a:p>
        </p:txBody>
      </p:sp>
      <p:pic>
        <p:nvPicPr>
          <p:cNvPr id="8" name="Picture 7">
            <a:extLst>
              <a:ext uri="{FF2B5EF4-FFF2-40B4-BE49-F238E27FC236}">
                <a16:creationId xmlns:a16="http://schemas.microsoft.com/office/drawing/2014/main" id="{5C6D397A-CAB7-7E4E-8196-C40CA94630EA}"/>
              </a:ext>
            </a:extLst>
          </p:cNvPr>
          <p:cNvPicPr>
            <a:picLocks noChangeAspect="1"/>
          </p:cNvPicPr>
          <p:nvPr userDrawn="1"/>
        </p:nvPicPr>
        <p:blipFill>
          <a:blip r:embed="rId9"/>
          <a:srcRect/>
          <a:stretch/>
        </p:blipFill>
        <p:spPr>
          <a:xfrm>
            <a:off x="1108369" y="6151835"/>
            <a:ext cx="826964" cy="403606"/>
          </a:xfrm>
          <a:prstGeom prst="rect">
            <a:avLst/>
          </a:prstGeom>
        </p:spPr>
      </p:pic>
      <p:pic>
        <p:nvPicPr>
          <p:cNvPr id="9" name="Picture 8">
            <a:extLst>
              <a:ext uri="{FF2B5EF4-FFF2-40B4-BE49-F238E27FC236}">
                <a16:creationId xmlns:a16="http://schemas.microsoft.com/office/drawing/2014/main" id="{F6753247-9A49-D342-ABFA-36016D0DCA6B}"/>
              </a:ext>
            </a:extLst>
          </p:cNvPr>
          <p:cNvPicPr>
            <a:picLocks noChangeAspect="1"/>
          </p:cNvPicPr>
          <p:nvPr userDrawn="1"/>
        </p:nvPicPr>
        <p:blipFill>
          <a:blip r:embed="rId10"/>
          <a:srcRect/>
          <a:stretch/>
        </p:blipFill>
        <p:spPr>
          <a:xfrm>
            <a:off x="2157984" y="6063142"/>
            <a:ext cx="826964" cy="492299"/>
          </a:xfrm>
          <a:prstGeom prst="rect">
            <a:avLst/>
          </a:prstGeom>
        </p:spPr>
      </p:pic>
      <p:sp>
        <p:nvSpPr>
          <p:cNvPr id="11"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pic>
        <p:nvPicPr>
          <p:cNvPr id="12" name="Picture 3" descr="Símbolos universales de acceso para discapacitados.">
            <a:extLst>
              <a:ext uri="{FF2B5EF4-FFF2-40B4-BE49-F238E27FC236}">
                <a16:creationId xmlns:a16="http://schemas.microsoft.com/office/drawing/2014/main" id="{E7357716-921D-430A-ADA0-C6A79D128210}"/>
              </a:ext>
            </a:extLst>
          </p:cNvPr>
          <p:cNvPicPr>
            <a:picLocks noChangeAspect="1" noChangeArrowheads="1"/>
          </p:cNvPicPr>
          <p:nvPr userDrawn="1"/>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50367" y="6254122"/>
            <a:ext cx="1732815" cy="28471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
            <a:extLst>
              <a:ext uri="{FF2B5EF4-FFF2-40B4-BE49-F238E27FC236}">
                <a16:creationId xmlns:a16="http://schemas.microsoft.com/office/drawing/2014/main" id="{51B2B6CC-851D-46B5-8596-F248001CA0F6}"/>
              </a:ext>
            </a:extLst>
          </p:cNvPr>
          <p:cNvSpPr>
            <a:spLocks noChangeArrowheads="1"/>
          </p:cNvSpPr>
          <p:nvPr userDrawn="1"/>
        </p:nvSpPr>
        <p:spPr bwMode="auto">
          <a:xfrm>
            <a:off x="7548998" y="6136660"/>
            <a:ext cx="37912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323" rtl="0" eaLnBrk="0" fontAlgn="base" latinLnBrk="0" hangingPunct="0">
              <a:lnSpc>
                <a:spcPct val="100000"/>
              </a:lnSpc>
              <a:spcBef>
                <a:spcPct val="0"/>
              </a:spcBef>
              <a:spcAft>
                <a:spcPct val="0"/>
              </a:spcAft>
              <a:buClrTx/>
              <a:buSzTx/>
              <a:buFontTx/>
              <a:buNone/>
              <a:tabLst/>
              <a:defRPr/>
            </a:pPr>
            <a:r>
              <a:rPr lang="es" sz="900" b="0" i="0" u="none" baseline="0" dirty="0">
                <a:effectLst/>
                <a:latin typeface="Arial" panose="020B0604020202020204" pitchFamily="34" charset="0"/>
                <a:ea typeface="Calibri" panose="020F0502020204030204" pitchFamily="34" charset="0"/>
                <a:cs typeface="Arial" panose="020B0604020202020204" pitchFamily="34" charset="0"/>
              </a:rPr>
              <a:t>Las solicitudes de adaptaciones para personas con discapacidad se pueden hacer llamando al </a:t>
            </a:r>
            <a:r>
              <a:rPr lang="es" sz="900" b="1" i="0" u="sng" baseline="0" dirty="0">
                <a:effectLst/>
                <a:highlight>
                  <a:srgbClr val="FFFF00"/>
                </a:highlight>
                <a:latin typeface="Arial" panose="020B0604020202020204" pitchFamily="34" charset="0"/>
                <a:ea typeface="Calibri" panose="020F0502020204030204" pitchFamily="34" charset="0"/>
                <a:cs typeface="Arial" panose="020B0604020202020204" pitchFamily="34" charset="0"/>
              </a:rPr>
              <a:t>415-473-6731</a:t>
            </a:r>
            <a:r>
              <a:rPr lang="es" sz="900" b="0" i="0" u="none" baseline="0" dirty="0">
                <a:effectLst/>
                <a:latin typeface="Arial" panose="020B0604020202020204" pitchFamily="34" charset="0"/>
                <a:ea typeface="Calibri" panose="020F0502020204030204" pitchFamily="34" charset="0"/>
                <a:cs typeface="Arial" panose="020B0604020202020204" pitchFamily="34" charset="0"/>
              </a:rPr>
              <a:t> (voz), Relay de CA al 711 o enviando un correo electrónico a </a:t>
            </a:r>
            <a:r>
              <a:rPr lang="es" sz="900" b="1" i="0" u="sng" baseline="0" dirty="0">
                <a:effectLst/>
                <a:highlight>
                  <a:srgbClr val="FFFF00"/>
                </a:highlight>
                <a:latin typeface="Arial" panose="020B0604020202020204" pitchFamily="34" charset="0"/>
                <a:ea typeface="Calibri" panose="020F0502020204030204" pitchFamily="34" charset="0"/>
                <a:cs typeface="Arial" panose="020B0604020202020204" pitchFamily="34" charset="0"/>
              </a:rPr>
              <a:t>info@odfreemarin.org</a:t>
            </a:r>
            <a:r>
              <a:rPr lang="es" sz="900" b="0" i="0" u="none" baseline="0" dirty="0">
                <a:effectLst/>
                <a:latin typeface="Arial" panose="020B0604020202020204" pitchFamily="34" charset="0"/>
                <a:ea typeface="Calibri" panose="020F0502020204030204" pitchFamily="34" charset="0"/>
                <a:cs typeface="Arial" panose="020B0604020202020204" pitchFamily="34" charset="0"/>
              </a:rPr>
              <a:t>.</a:t>
            </a:r>
          </a:p>
          <a:p>
            <a:pPr marL="0" marR="0" lvl="0" indent="0" algn="r" defTabSz="914323" rtl="0" eaLnBrk="0" fontAlgn="base" latinLnBrk="0" hangingPunct="0">
              <a:lnSpc>
                <a:spcPct val="100000"/>
              </a:lnSpc>
              <a:spcBef>
                <a:spcPct val="0"/>
              </a:spcBef>
              <a:spcAft>
                <a:spcPct val="0"/>
              </a:spcAft>
              <a:buClrTx/>
              <a:buSzTx/>
              <a:buFontTx/>
              <a:buNone/>
              <a:tabLst/>
            </a:pPr>
            <a:endParaRPr kumimoji="0" lang="es" altLang="en-US" sz="900" b="0" i="0" u="none" strike="noStrike" cap="none" normalizeH="0" baseline="0" dirty="0">
              <a:ln>
                <a:noFill/>
              </a:ln>
              <a:solidFill>
                <a:srgbClr val="5F5F5F"/>
              </a:solidFill>
              <a:effectLst/>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23E921F5-8730-D866-F2DF-E3B6280002AD}"/>
              </a:ext>
            </a:extLst>
          </p:cNvPr>
          <p:cNvPicPr>
            <a:picLocks noChangeAspect="1"/>
          </p:cNvPicPr>
          <p:nvPr userDrawn="1"/>
        </p:nvPicPr>
        <p:blipFill>
          <a:blip r:embed="rId12">
            <a:duotone>
              <a:schemeClr val="bg2">
                <a:shade val="45000"/>
                <a:satMod val="135000"/>
              </a:schemeClr>
              <a:prstClr val="white"/>
            </a:duotone>
          </a:blip>
          <a:stretch>
            <a:fillRect/>
          </a:stretch>
        </p:blipFill>
        <p:spPr>
          <a:xfrm>
            <a:off x="3207599" y="6176963"/>
            <a:ext cx="398217" cy="361870"/>
          </a:xfrm>
          <a:prstGeom prst="rect">
            <a:avLst/>
          </a:prstGeom>
        </p:spPr>
      </p:pic>
    </p:spTree>
    <p:extLst>
      <p:ext uri="{BB962C8B-B14F-4D97-AF65-F5344CB8AC3E}">
        <p14:creationId xmlns:p14="http://schemas.microsoft.com/office/powerpoint/2010/main" val="9726688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hdr="0" dt="0"/>
  <p:txStyles>
    <p:titleStyle>
      <a:lvl1pPr algn="l" defTabSz="1005790" rtl="0" eaLnBrk="1" latinLnBrk="0" hangingPunct="1">
        <a:lnSpc>
          <a:spcPct val="100000"/>
        </a:lnSpc>
        <a:spcBef>
          <a:spcPct val="0"/>
        </a:spcBef>
        <a:buNone/>
        <a:defRPr sz="4000" b="1" i="0" kern="1200">
          <a:solidFill>
            <a:schemeClr val="accent1"/>
          </a:solidFill>
          <a:latin typeface="Arial" panose="020B0604020202020204" pitchFamily="34" charset="0"/>
          <a:ea typeface="+mj-ea"/>
          <a:cs typeface="+mj-cs"/>
        </a:defRPr>
      </a:lvl1pPr>
    </p:titleStyle>
    <p:bodyStyle>
      <a:lvl1pPr marL="174617" indent="-174617" algn="l" defTabSz="1005790" rtl="0" eaLnBrk="1" latinLnBrk="0" hangingPunct="1">
        <a:lnSpc>
          <a:spcPct val="100000"/>
        </a:lnSpc>
        <a:spcBef>
          <a:spcPts val="0"/>
        </a:spcBef>
        <a:spcAft>
          <a:spcPts val="1200"/>
        </a:spcAft>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534961" indent="-174617" algn="l" defTabSz="1005790" rtl="0" eaLnBrk="1" latinLnBrk="0" hangingPunct="1">
        <a:lnSpc>
          <a:spcPct val="100000"/>
        </a:lnSpc>
        <a:spcBef>
          <a:spcPts val="0"/>
        </a:spcBef>
        <a:spcAft>
          <a:spcPts val="1200"/>
        </a:spcAft>
        <a:buFont typeface="Arial" panose="020B0604020202020204" pitchFamily="34" charset="0"/>
        <a:buChar char="•"/>
        <a:defRPr lang="es" sz="2800" b="0" i="0" kern="1200" dirty="0" smtClean="0">
          <a:solidFill>
            <a:schemeClr val="tx1"/>
          </a:solidFill>
          <a:latin typeface="Arial" panose="020B0604020202020204" pitchFamily="34" charset="0"/>
          <a:ea typeface="+mn-ea"/>
          <a:cs typeface="+mn-cs"/>
        </a:defRPr>
      </a:lvl2pPr>
      <a:lvl3pPr marL="895306" indent="-176205" algn="l" defTabSz="1005790" rtl="0" eaLnBrk="1" latinLnBrk="0" hangingPunct="1">
        <a:lnSpc>
          <a:spcPct val="100000"/>
        </a:lnSpc>
        <a:spcBef>
          <a:spcPts val="0"/>
        </a:spcBef>
        <a:spcAft>
          <a:spcPts val="1200"/>
        </a:spcAft>
        <a:buFont typeface="Arial" panose="020B0604020202020204" pitchFamily="34" charset="0"/>
        <a:buChar char="•"/>
        <a:defRPr lang="es" sz="2800" b="0" i="0" kern="1200" dirty="0" smtClean="0">
          <a:solidFill>
            <a:schemeClr val="tx1"/>
          </a:solidFill>
          <a:latin typeface="Arial" panose="020B0604020202020204" pitchFamily="34" charset="0"/>
          <a:ea typeface="+mn-ea"/>
          <a:cs typeface="+mn-cs"/>
        </a:defRPr>
      </a:lvl3pPr>
      <a:lvl4pPr marL="1254063" indent="-174617" algn="l" defTabSz="1005790" rtl="0" eaLnBrk="1" latinLnBrk="0" hangingPunct="1">
        <a:lnSpc>
          <a:spcPct val="100000"/>
        </a:lnSpc>
        <a:spcBef>
          <a:spcPts val="0"/>
        </a:spcBef>
        <a:spcAft>
          <a:spcPts val="1200"/>
        </a:spcAft>
        <a:buFont typeface="Arial" panose="020B0604020202020204" pitchFamily="34" charset="0"/>
        <a:buChar char="•"/>
        <a:defRPr lang="es" sz="2800" b="0" i="0" kern="1200" dirty="0" smtClean="0">
          <a:solidFill>
            <a:schemeClr val="tx1"/>
          </a:solidFill>
          <a:latin typeface="Arial" panose="020B0604020202020204" pitchFamily="34" charset="0"/>
          <a:ea typeface="+mn-ea"/>
          <a:cs typeface="+mn-cs"/>
        </a:defRPr>
      </a:lvl4pPr>
      <a:lvl5pPr marL="1614408" indent="-174617" algn="l" defTabSz="1005790" rtl="0" eaLnBrk="1" latinLnBrk="0" hangingPunct="1">
        <a:lnSpc>
          <a:spcPct val="100000"/>
        </a:lnSpc>
        <a:spcBef>
          <a:spcPts val="0"/>
        </a:spcBef>
        <a:spcAft>
          <a:spcPts val="1200"/>
        </a:spcAft>
        <a:buFont typeface="Arial" panose="020B0604020202020204" pitchFamily="34" charset="0"/>
        <a:buChar char="•"/>
        <a:defRPr lang="es" sz="2800" b="0" i="0" kern="1200" dirty="0">
          <a:solidFill>
            <a:schemeClr val="tx1"/>
          </a:solidFill>
          <a:latin typeface="Arial" panose="020B0604020202020204" pitchFamily="34" charset="0"/>
          <a:ea typeface="+mn-ea"/>
          <a:cs typeface="+mn-cs"/>
        </a:defRPr>
      </a:lvl5pPr>
      <a:lvl6pPr marL="2765922"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6pPr>
      <a:lvl7pPr marL="3268817"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7pPr>
      <a:lvl8pPr marL="3771712"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8pPr>
      <a:lvl9pPr marL="4274606"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9pPr>
    </p:bodyStyle>
    <p:otherStyle>
      <a:defPPr>
        <a:defRPr lang="es"/>
      </a:defPPr>
      <a:lvl1pPr marL="0" algn="l" defTabSz="1005790" rtl="0" eaLnBrk="1" latinLnBrk="0" hangingPunct="1">
        <a:defRPr sz="1980" kern="1200">
          <a:solidFill>
            <a:schemeClr val="tx1"/>
          </a:solidFill>
          <a:latin typeface="+mn-lt"/>
          <a:ea typeface="+mn-ea"/>
          <a:cs typeface="+mn-cs"/>
        </a:defRPr>
      </a:lvl1pPr>
      <a:lvl2pPr marL="502894" algn="l" defTabSz="1005790" rtl="0" eaLnBrk="1" latinLnBrk="0" hangingPunct="1">
        <a:defRPr sz="1980" kern="1200">
          <a:solidFill>
            <a:schemeClr val="tx1"/>
          </a:solidFill>
          <a:latin typeface="+mn-lt"/>
          <a:ea typeface="+mn-ea"/>
          <a:cs typeface="+mn-cs"/>
        </a:defRPr>
      </a:lvl2pPr>
      <a:lvl3pPr marL="1005790" algn="l" defTabSz="1005790" rtl="0" eaLnBrk="1" latinLnBrk="0" hangingPunct="1">
        <a:defRPr sz="1980" kern="1200">
          <a:solidFill>
            <a:schemeClr val="tx1"/>
          </a:solidFill>
          <a:latin typeface="+mn-lt"/>
          <a:ea typeface="+mn-ea"/>
          <a:cs typeface="+mn-cs"/>
        </a:defRPr>
      </a:lvl3pPr>
      <a:lvl4pPr marL="1508685" algn="l" defTabSz="1005790" rtl="0" eaLnBrk="1" latinLnBrk="0" hangingPunct="1">
        <a:defRPr sz="1980" kern="1200">
          <a:solidFill>
            <a:schemeClr val="tx1"/>
          </a:solidFill>
          <a:latin typeface="+mn-lt"/>
          <a:ea typeface="+mn-ea"/>
          <a:cs typeface="+mn-cs"/>
        </a:defRPr>
      </a:lvl4pPr>
      <a:lvl5pPr marL="2011580" algn="l" defTabSz="1005790" rtl="0" eaLnBrk="1" latinLnBrk="0" hangingPunct="1">
        <a:defRPr sz="1980" kern="1200">
          <a:solidFill>
            <a:schemeClr val="tx1"/>
          </a:solidFill>
          <a:latin typeface="+mn-lt"/>
          <a:ea typeface="+mn-ea"/>
          <a:cs typeface="+mn-cs"/>
        </a:defRPr>
      </a:lvl5pPr>
      <a:lvl6pPr marL="2514474" algn="l" defTabSz="1005790" rtl="0" eaLnBrk="1" latinLnBrk="0" hangingPunct="1">
        <a:defRPr sz="1980" kern="1200">
          <a:solidFill>
            <a:schemeClr val="tx1"/>
          </a:solidFill>
          <a:latin typeface="+mn-lt"/>
          <a:ea typeface="+mn-ea"/>
          <a:cs typeface="+mn-cs"/>
        </a:defRPr>
      </a:lvl6pPr>
      <a:lvl7pPr marL="3017370" algn="l" defTabSz="1005790" rtl="0" eaLnBrk="1" latinLnBrk="0" hangingPunct="1">
        <a:defRPr sz="1980" kern="1200">
          <a:solidFill>
            <a:schemeClr val="tx1"/>
          </a:solidFill>
          <a:latin typeface="+mn-lt"/>
          <a:ea typeface="+mn-ea"/>
          <a:cs typeface="+mn-cs"/>
        </a:defRPr>
      </a:lvl7pPr>
      <a:lvl8pPr marL="3520264" algn="l" defTabSz="1005790" rtl="0" eaLnBrk="1" latinLnBrk="0" hangingPunct="1">
        <a:defRPr sz="1980" kern="1200">
          <a:solidFill>
            <a:schemeClr val="tx1"/>
          </a:solidFill>
          <a:latin typeface="+mn-lt"/>
          <a:ea typeface="+mn-ea"/>
          <a:cs typeface="+mn-cs"/>
        </a:defRPr>
      </a:lvl8pPr>
      <a:lvl9pPr marL="4023158" algn="l" defTabSz="100579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168">
          <p15:clr>
            <a:srgbClr val="F26B43"/>
          </p15:clr>
        </p15:guide>
        <p15:guide id="3" pos="576">
          <p15:clr>
            <a:srgbClr val="F26B43"/>
          </p15:clr>
        </p15:guide>
        <p15:guide id="4" pos="5760">
          <p15:clr>
            <a:srgbClr val="F26B43"/>
          </p15:clr>
        </p15:guide>
        <p15:guide id="5" pos="6192">
          <p15:clr>
            <a:srgbClr val="F26B43"/>
          </p15:clr>
        </p15:guide>
        <p15:guide id="6" orient="horz" pos="4752">
          <p15:clr>
            <a:srgbClr val="F26B43"/>
          </p15:clr>
        </p15:guide>
        <p15:guide id="7" orient="horz" pos="4680">
          <p15:clr>
            <a:srgbClr val="F26B43"/>
          </p15:clr>
        </p15:guide>
        <p15:guide id="8" orient="horz" pos="4392">
          <p15:clr>
            <a:srgbClr val="F26B43"/>
          </p15:clr>
        </p15:guide>
        <p15:guide id="9" pos="3312">
          <p15:clr>
            <a:srgbClr val="F26B43"/>
          </p15:clr>
        </p15:guide>
        <p15:guide id="10" pos="3024">
          <p15:clr>
            <a:srgbClr val="F26B43"/>
          </p15:clr>
        </p15:guide>
        <p15:guide id="11" orient="horz" pos="288">
          <p15:clr>
            <a:srgbClr val="F26B43"/>
          </p15:clr>
        </p15:guide>
        <p15:guide id="12" orient="horz" pos="432">
          <p15:clr>
            <a:srgbClr val="F26B43"/>
          </p15:clr>
        </p15:guide>
        <p15:guide id="13" orient="horz" pos="720">
          <p15:clr>
            <a:srgbClr val="F26B43"/>
          </p15:clr>
        </p15:guide>
        <p15:guide id="14" orient="horz" pos="4032">
          <p15:clr>
            <a:srgbClr val="F26B43"/>
          </p15:clr>
        </p15:guide>
        <p15:guide id="15" orient="horz" pos="48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10A22A8-41A5-BF7B-D684-25F1553D7B3E}"/>
              </a:ext>
            </a:extLst>
          </p:cNvPr>
          <p:cNvSpPr>
            <a:spLocks noGrp="1"/>
          </p:cNvSpPr>
          <p:nvPr>
            <p:ph type="ctrTitle"/>
          </p:nvPr>
        </p:nvSpPr>
        <p:spPr>
          <a:xfrm>
            <a:off x="4580879" y="3787796"/>
            <a:ext cx="6605386" cy="1411698"/>
          </a:xfrm>
        </p:spPr>
        <p:txBody>
          <a:bodyPr/>
          <a:lstStyle/>
          <a:p>
            <a:pPr algn="r" rtl="0"/>
            <a:r>
              <a:rPr lang="es-US" b="1" i="0" u="none" baseline="0" noProof="0" dirty="0"/>
              <a:t>Capacitación de NARCAN®</a:t>
            </a:r>
          </a:p>
        </p:txBody>
      </p:sp>
      <p:sp>
        <p:nvSpPr>
          <p:cNvPr id="5" name="Subtitle 4">
            <a:extLst>
              <a:ext uri="{FF2B5EF4-FFF2-40B4-BE49-F238E27FC236}">
                <a16:creationId xmlns:a16="http://schemas.microsoft.com/office/drawing/2014/main" id="{55AA6983-D8FC-4BAE-BD8C-71CD8F550C9F}"/>
              </a:ext>
            </a:extLst>
          </p:cNvPr>
          <p:cNvSpPr>
            <a:spLocks noGrp="1"/>
          </p:cNvSpPr>
          <p:nvPr>
            <p:ph type="subTitle" idx="1"/>
          </p:nvPr>
        </p:nvSpPr>
        <p:spPr>
          <a:xfrm>
            <a:off x="4580879" y="5199737"/>
            <a:ext cx="6605386" cy="806824"/>
          </a:xfrm>
        </p:spPr>
        <p:txBody>
          <a:bodyPr/>
          <a:lstStyle/>
          <a:p>
            <a:pPr algn="r" rtl="0"/>
            <a:r>
              <a:rPr lang="es-US" b="0" i="0" u="none" baseline="0" noProof="0" dirty="0"/>
              <a:t>Nombre, título del condado</a:t>
            </a:r>
          </a:p>
        </p:txBody>
      </p:sp>
      <p:pic>
        <p:nvPicPr>
          <p:cNvPr id="7" name="Picture 6" descr="Logotipo de OD Free Marin">
            <a:extLst>
              <a:ext uri="{FF2B5EF4-FFF2-40B4-BE49-F238E27FC236}">
                <a16:creationId xmlns:a16="http://schemas.microsoft.com/office/drawing/2014/main" id="{CD2CEB77-AC3C-3367-861F-5F3D2D99EE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75" y="114300"/>
            <a:ext cx="3773834" cy="3429000"/>
          </a:xfrm>
          <a:prstGeom prst="rect">
            <a:avLst/>
          </a:prstGeom>
        </p:spPr>
      </p:pic>
    </p:spTree>
    <p:extLst>
      <p:ext uri="{BB962C8B-B14F-4D97-AF65-F5344CB8AC3E}">
        <p14:creationId xmlns:p14="http://schemas.microsoft.com/office/powerpoint/2010/main" val="2572433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222A-0188-6F39-2EE9-6786A18D68B5}"/>
              </a:ext>
            </a:extLst>
          </p:cNvPr>
          <p:cNvSpPr>
            <a:spLocks noGrp="1"/>
          </p:cNvSpPr>
          <p:nvPr>
            <p:ph type="title"/>
          </p:nvPr>
        </p:nvSpPr>
        <p:spPr>
          <a:xfrm>
            <a:off x="989831" y="400793"/>
            <a:ext cx="9975272" cy="610356"/>
          </a:xfrm>
        </p:spPr>
        <p:txBody>
          <a:bodyPr/>
          <a:lstStyle/>
          <a:p>
            <a:pPr algn="l" rtl="0"/>
            <a:r>
              <a:rPr lang="es-US" b="1" i="0" u="none" baseline="0" noProof="0" dirty="0"/>
              <a:t>Dé respiración</a:t>
            </a:r>
            <a:r>
              <a:rPr lang="es-US" noProof="0" dirty="0"/>
              <a:t> </a:t>
            </a:r>
            <a:r>
              <a:rPr lang="es-US" b="1" i="0" u="none" baseline="0" noProof="0" dirty="0"/>
              <a:t>de rescate</a:t>
            </a:r>
          </a:p>
        </p:txBody>
      </p:sp>
      <p:sp>
        <p:nvSpPr>
          <p:cNvPr id="4" name="Slide Number Placeholder 3">
            <a:extLst>
              <a:ext uri="{FF2B5EF4-FFF2-40B4-BE49-F238E27FC236}">
                <a16:creationId xmlns:a16="http://schemas.microsoft.com/office/drawing/2014/main" id="{5372A249-D324-9041-5BBE-C5869B058A8A}"/>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10</a:t>
            </a:fld>
            <a:endParaRPr lang="es"/>
          </a:p>
        </p:txBody>
      </p:sp>
      <p:sp>
        <p:nvSpPr>
          <p:cNvPr id="3" name="Content Placeholder 2">
            <a:extLst>
              <a:ext uri="{FF2B5EF4-FFF2-40B4-BE49-F238E27FC236}">
                <a16:creationId xmlns:a16="http://schemas.microsoft.com/office/drawing/2014/main" id="{85727EEC-5942-57AD-3F96-6C9664BB5652}"/>
              </a:ext>
            </a:extLst>
          </p:cNvPr>
          <p:cNvSpPr>
            <a:spLocks noGrp="1"/>
          </p:cNvSpPr>
          <p:nvPr>
            <p:ph type="body" sz="quarter" idx="12"/>
          </p:nvPr>
        </p:nvSpPr>
        <p:spPr>
          <a:xfrm>
            <a:off x="989831" y="1011149"/>
            <a:ext cx="5592976" cy="5143500"/>
          </a:xfrm>
        </p:spPr>
        <p:txBody>
          <a:bodyPr>
            <a:noAutofit/>
          </a:bodyPr>
          <a:lstStyle/>
          <a:p>
            <a:pPr marL="0" indent="0" algn="l" rtl="0">
              <a:lnSpc>
                <a:spcPct val="110000"/>
              </a:lnSpc>
              <a:spcAft>
                <a:spcPts val="600"/>
              </a:spcAft>
              <a:buNone/>
            </a:pPr>
            <a:r>
              <a:rPr lang="es-US" sz="2400" b="0" i="0" u="none" baseline="0" noProof="0" dirty="0"/>
              <a:t>Si la persona </a:t>
            </a:r>
            <a:r>
              <a:rPr lang="es-US" sz="2400" b="1" i="0" u="none" baseline="0" noProof="0" dirty="0"/>
              <a:t>no está respirando</a:t>
            </a:r>
            <a:r>
              <a:rPr lang="es-US" sz="2400" b="0" i="0" u="none" baseline="0" noProof="0" dirty="0"/>
              <a:t>, dé respiraciones de rescate:</a:t>
            </a:r>
          </a:p>
          <a:p>
            <a:pPr marL="447675" lvl="1" indent="-173038" algn="l" rtl="0">
              <a:lnSpc>
                <a:spcPct val="110000"/>
              </a:lnSpc>
              <a:spcAft>
                <a:spcPts val="600"/>
              </a:spcAft>
            </a:pPr>
            <a:r>
              <a:rPr lang="es-US" sz="2400" b="0" i="0" u="none" baseline="0" noProof="0" dirty="0"/>
              <a:t>Acueste a la persona boca arriba</a:t>
            </a:r>
          </a:p>
          <a:p>
            <a:pPr marL="447675" lvl="1" indent="-173038" algn="l" rtl="0">
              <a:lnSpc>
                <a:spcPct val="110000"/>
              </a:lnSpc>
              <a:spcAft>
                <a:spcPts val="600"/>
              </a:spcAft>
            </a:pPr>
            <a:r>
              <a:rPr lang="es-US" sz="2400" b="0" i="0" u="none" baseline="0" noProof="0" dirty="0"/>
              <a:t>Incline su cabeza hacia atrás</a:t>
            </a:r>
          </a:p>
          <a:p>
            <a:pPr marL="447675" lvl="1" indent="-173038" algn="l" rtl="0">
              <a:lnSpc>
                <a:spcPct val="110000"/>
              </a:lnSpc>
              <a:spcAft>
                <a:spcPts val="600"/>
              </a:spcAft>
            </a:pPr>
            <a:r>
              <a:rPr lang="es-US" sz="2400" b="0" i="0" u="none" baseline="0" noProof="0" dirty="0"/>
              <a:t>Pellizque sus fosas nasales para cerrarlas</a:t>
            </a:r>
          </a:p>
          <a:p>
            <a:pPr marL="447675" lvl="1" indent="-173038" algn="l" rtl="0">
              <a:lnSpc>
                <a:spcPct val="110000"/>
              </a:lnSpc>
              <a:spcAft>
                <a:spcPts val="600"/>
              </a:spcAft>
            </a:pPr>
            <a:r>
              <a:rPr lang="es-US" sz="2400" b="0" i="0" u="none" baseline="0" noProof="0" dirty="0"/>
              <a:t>Cubra su boca con la suya y dé un respiro en su boca</a:t>
            </a:r>
          </a:p>
          <a:p>
            <a:pPr marL="447675" lvl="1" indent="-173038" algn="l" rtl="0">
              <a:lnSpc>
                <a:spcPct val="110000"/>
              </a:lnSpc>
            </a:pPr>
            <a:r>
              <a:rPr lang="es-US" sz="2400" b="0" i="0" u="none" baseline="0" noProof="0" dirty="0"/>
              <a:t>Dé un respiro cada 5 segundos, aproximadamente, en su ritmo natural de respiración </a:t>
            </a:r>
          </a:p>
        </p:txBody>
      </p:sp>
      <p:pic>
        <p:nvPicPr>
          <p:cNvPr id="6" name="Picture 5">
            <a:extLst>
              <a:ext uri="{FF2B5EF4-FFF2-40B4-BE49-F238E27FC236}">
                <a16:creationId xmlns:a16="http://schemas.microsoft.com/office/drawing/2014/main" id="{EE882B30-A686-87C9-3052-9D1E5D20BA9C}"/>
              </a:ext>
            </a:extLst>
          </p:cNvPr>
          <p:cNvPicPr>
            <a:picLocks noChangeAspect="1"/>
          </p:cNvPicPr>
          <p:nvPr/>
        </p:nvPicPr>
        <p:blipFill>
          <a:blip r:embed="rId3"/>
          <a:stretch>
            <a:fillRect/>
          </a:stretch>
        </p:blipFill>
        <p:spPr>
          <a:xfrm>
            <a:off x="6686854" y="1767696"/>
            <a:ext cx="4980864" cy="3322608"/>
          </a:xfrm>
          <a:prstGeom prst="rect">
            <a:avLst/>
          </a:prstGeom>
        </p:spPr>
      </p:pic>
    </p:spTree>
    <p:extLst>
      <p:ext uri="{BB962C8B-B14F-4D97-AF65-F5344CB8AC3E}">
        <p14:creationId xmlns:p14="http://schemas.microsoft.com/office/powerpoint/2010/main" val="3462871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FA64-4AC2-F0BD-D326-8A5241F89C6E}"/>
              </a:ext>
            </a:extLst>
          </p:cNvPr>
          <p:cNvSpPr>
            <a:spLocks noGrp="1"/>
          </p:cNvSpPr>
          <p:nvPr>
            <p:ph type="title"/>
          </p:nvPr>
        </p:nvSpPr>
        <p:spPr>
          <a:xfrm>
            <a:off x="1108365" y="398174"/>
            <a:ext cx="9975272" cy="610356"/>
          </a:xfrm>
        </p:spPr>
        <p:txBody>
          <a:bodyPr>
            <a:normAutofit/>
          </a:bodyPr>
          <a:lstStyle/>
          <a:p>
            <a:pPr algn="l" rtl="0"/>
            <a:r>
              <a:rPr lang="es-US" b="1" i="0" u="none" baseline="0" noProof="0" dirty="0"/>
              <a:t>¡Recuerde los pasos más importantes!</a:t>
            </a:r>
          </a:p>
        </p:txBody>
      </p:sp>
      <p:sp>
        <p:nvSpPr>
          <p:cNvPr id="4" name="Slide Number Placeholder 3">
            <a:extLst>
              <a:ext uri="{FF2B5EF4-FFF2-40B4-BE49-F238E27FC236}">
                <a16:creationId xmlns:a16="http://schemas.microsoft.com/office/drawing/2014/main" id="{8F996E6A-DA15-2A21-4C15-4159EA768DE0}"/>
              </a:ext>
            </a:extLst>
          </p:cNvPr>
          <p:cNvSpPr>
            <a:spLocks noGrp="1"/>
          </p:cNvSpPr>
          <p:nvPr>
            <p:ph type="sldNum" sz="quarter" idx="4"/>
          </p:nvPr>
        </p:nvSpPr>
        <p:spPr>
          <a:xfrm>
            <a:off x="11083640" y="6152029"/>
            <a:ext cx="831273" cy="403412"/>
          </a:xfrm>
        </p:spPr>
        <p:txBody>
          <a:bodyPr/>
          <a:lstStyle/>
          <a:p>
            <a:pPr algn="r" rtl="0"/>
            <a:fld id="{55A62DCB-81B4-C14F-949A-831535C291BC}" type="slidenum">
              <a:rPr lang="en-US" smtClean="0"/>
              <a:pPr algn="r" rtl="0"/>
              <a:t>11</a:t>
            </a:fld>
            <a:endParaRPr lang="en-US" dirty="0"/>
          </a:p>
        </p:txBody>
      </p:sp>
      <p:graphicFrame>
        <p:nvGraphicFramePr>
          <p:cNvPr id="13" name="Content Placeholder 11" descr="Call 9-1-1 and Give NARCAN®">
            <a:extLst>
              <a:ext uri="{FF2B5EF4-FFF2-40B4-BE49-F238E27FC236}">
                <a16:creationId xmlns:a16="http://schemas.microsoft.com/office/drawing/2014/main" id="{749E9985-C67C-5363-96F7-09F9450D75B9}"/>
              </a:ext>
            </a:extLst>
          </p:cNvPr>
          <p:cNvGraphicFramePr>
            <a:graphicFrameLocks noGrp="1"/>
          </p:cNvGraphicFramePr>
          <p:nvPr>
            <p:ph idx="1"/>
            <p:extLst>
              <p:ext uri="{D42A27DB-BD31-4B8C-83A1-F6EECF244321}">
                <p14:modId xmlns:p14="http://schemas.microsoft.com/office/powerpoint/2010/main" val="1845828087"/>
              </p:ext>
            </p:extLst>
          </p:nvPr>
        </p:nvGraphicFramePr>
        <p:xfrm>
          <a:off x="692726" y="1271806"/>
          <a:ext cx="10806548" cy="4314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00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DD5470CD-043B-4FD8-835F-EB4D8F1946F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graphicEl>
                                              <a:dgm id="{969A9CCB-B35A-4DA3-9803-591EA4CBF0AB}"/>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graphicEl>
                                              <a:dgm id="{9D0BC070-5772-46A4-8CD0-8C9D1085949B}"/>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graphicEl>
                                              <a:dgm id="{AC359CFD-8AD3-48EA-8108-8F4DFB815F1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aja del aerosol nasal NARCAN®">
            <a:extLst>
              <a:ext uri="{FF2B5EF4-FFF2-40B4-BE49-F238E27FC236}">
                <a16:creationId xmlns:a16="http://schemas.microsoft.com/office/drawing/2014/main" id="{0B8BB4DC-A546-3DD9-63EB-113C62E5A925}"/>
              </a:ext>
            </a:extLst>
          </p:cNvPr>
          <p:cNvSpPr>
            <a:spLocks noGrp="1"/>
          </p:cNvSpPr>
          <p:nvPr>
            <p:ph type="title"/>
          </p:nvPr>
        </p:nvSpPr>
        <p:spPr>
          <a:xfrm>
            <a:off x="1108365" y="398174"/>
            <a:ext cx="9975272" cy="610356"/>
          </a:xfrm>
        </p:spPr>
        <p:txBody>
          <a:bodyPr>
            <a:normAutofit fontScale="90000"/>
          </a:bodyPr>
          <a:lstStyle/>
          <a:p>
            <a:pPr algn="l" rtl="0"/>
            <a:r>
              <a:rPr lang="es-US" b="1" i="0" u="none" baseline="0" noProof="0" dirty="0"/>
              <a:t>NARCAN® está disponible para la venta libre </a:t>
            </a:r>
          </a:p>
        </p:txBody>
      </p:sp>
      <p:sp>
        <p:nvSpPr>
          <p:cNvPr id="3" name="Slide Number Placeholder 2">
            <a:extLst>
              <a:ext uri="{FF2B5EF4-FFF2-40B4-BE49-F238E27FC236}">
                <a16:creationId xmlns:a16="http://schemas.microsoft.com/office/drawing/2014/main" id="{073F765C-9510-C079-5F9A-66563A73E256}"/>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12</a:t>
            </a:fld>
            <a:endParaRPr lang="es"/>
          </a:p>
        </p:txBody>
      </p:sp>
      <p:sp>
        <p:nvSpPr>
          <p:cNvPr id="4" name="Text Placeholder 3">
            <a:extLst>
              <a:ext uri="{FF2B5EF4-FFF2-40B4-BE49-F238E27FC236}">
                <a16:creationId xmlns:a16="http://schemas.microsoft.com/office/drawing/2014/main" id="{5AF71671-A985-8C83-A0A0-02D30970A385}"/>
              </a:ext>
            </a:extLst>
          </p:cNvPr>
          <p:cNvSpPr>
            <a:spLocks noGrp="1"/>
          </p:cNvSpPr>
          <p:nvPr>
            <p:ph type="body" sz="quarter" idx="12"/>
          </p:nvPr>
        </p:nvSpPr>
        <p:spPr>
          <a:xfrm>
            <a:off x="1108365" y="1153270"/>
            <a:ext cx="6010048" cy="5143500"/>
          </a:xfrm>
        </p:spPr>
        <p:txBody>
          <a:bodyPr>
            <a:normAutofit/>
          </a:bodyPr>
          <a:lstStyle/>
          <a:p>
            <a:pPr algn="l" rtl="0">
              <a:lnSpc>
                <a:spcPct val="110000"/>
              </a:lnSpc>
            </a:pPr>
            <a:r>
              <a:rPr lang="es-US" sz="2800" b="1" i="0" u="none" baseline="0" noProof="0" dirty="0"/>
              <a:t>Gratis</a:t>
            </a:r>
            <a:r>
              <a:rPr lang="es-US" sz="2800" b="0" i="0" u="none" baseline="0" noProof="0" dirty="0"/>
              <a:t> en 5 máquinas expendedoras en el condado de Marin</a:t>
            </a:r>
          </a:p>
          <a:p>
            <a:pPr algn="l" rtl="0">
              <a:lnSpc>
                <a:spcPct val="110000"/>
              </a:lnSpc>
            </a:pPr>
            <a:r>
              <a:rPr lang="es-US" sz="2800" dirty="0"/>
              <a:t>Es posible que</a:t>
            </a:r>
            <a:r>
              <a:rPr lang="es-US" sz="2800" b="0" i="0" u="none" baseline="0" noProof="0" dirty="0"/>
              <a:t> lo cubra su seguro medico</a:t>
            </a:r>
          </a:p>
          <a:p>
            <a:pPr algn="l" rtl="0">
              <a:lnSpc>
                <a:spcPct val="110000"/>
              </a:lnSpc>
            </a:pPr>
            <a:r>
              <a:rPr lang="es-US" sz="2800" b="0" i="0" u="none" baseline="0" noProof="0" dirty="0"/>
              <a:t>Disponible en las farmacias locales</a:t>
            </a:r>
          </a:p>
          <a:p>
            <a:pPr algn="l" rtl="0">
              <a:lnSpc>
                <a:spcPct val="110000"/>
              </a:lnSpc>
            </a:pPr>
            <a:r>
              <a:rPr lang="es-US" sz="2800" b="0" i="0" u="none" baseline="0" noProof="0" dirty="0"/>
              <a:t>Disponible en tiendas en línea como Amazon </a:t>
            </a:r>
          </a:p>
          <a:p>
            <a:pPr algn="l" rtl="0">
              <a:lnSpc>
                <a:spcPct val="110000"/>
              </a:lnSpc>
            </a:pPr>
            <a:r>
              <a:rPr lang="es-US" sz="2800" b="0" i="0" u="none" baseline="0" noProof="0" dirty="0"/>
              <a:t>El precio de venta es de $45.99</a:t>
            </a:r>
          </a:p>
        </p:txBody>
      </p:sp>
      <p:pic>
        <p:nvPicPr>
          <p:cNvPr id="11" name="Picture 10" descr="Caja de ">
            <a:extLst>
              <a:ext uri="{FF2B5EF4-FFF2-40B4-BE49-F238E27FC236}">
                <a16:creationId xmlns:a16="http://schemas.microsoft.com/office/drawing/2014/main" id="{292EA5BA-08FA-0BA3-009C-62F4C57055B8}"/>
              </a:ext>
            </a:extLst>
          </p:cNvPr>
          <p:cNvPicPr>
            <a:picLocks noChangeAspect="1"/>
          </p:cNvPicPr>
          <p:nvPr/>
        </p:nvPicPr>
        <p:blipFill rotWithShape="1">
          <a:blip r:embed="rId3">
            <a:extLst>
              <a:ext uri="{28A0092B-C50C-407E-A947-70E740481C1C}">
                <a14:useLocalDpi xmlns:a14="http://schemas.microsoft.com/office/drawing/2010/main" val="0"/>
              </a:ext>
            </a:extLst>
          </a:blip>
          <a:srcRect r="31959"/>
          <a:stretch/>
        </p:blipFill>
        <p:spPr>
          <a:xfrm>
            <a:off x="7118413" y="1008530"/>
            <a:ext cx="5061395" cy="5303838"/>
          </a:xfrm>
          <a:prstGeom prst="rect">
            <a:avLst/>
          </a:prstGeom>
        </p:spPr>
      </p:pic>
    </p:spTree>
    <p:extLst>
      <p:ext uri="{BB962C8B-B14F-4D97-AF65-F5344CB8AC3E}">
        <p14:creationId xmlns:p14="http://schemas.microsoft.com/office/powerpoint/2010/main" val="4287440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E28A-6641-7DED-4D20-F365F47C65F9}"/>
              </a:ext>
            </a:extLst>
          </p:cNvPr>
          <p:cNvSpPr>
            <a:spLocks noGrp="1"/>
          </p:cNvSpPr>
          <p:nvPr>
            <p:ph type="title"/>
          </p:nvPr>
        </p:nvSpPr>
        <p:spPr>
          <a:xfrm>
            <a:off x="974753" y="398594"/>
            <a:ext cx="9975272" cy="610356"/>
          </a:xfrm>
        </p:spPr>
        <p:txBody>
          <a:bodyPr>
            <a:normAutofit/>
          </a:bodyPr>
          <a:lstStyle/>
          <a:p>
            <a:pPr algn="l" rtl="0"/>
            <a:r>
              <a:rPr lang="es-US" b="1" i="0" u="none" baseline="0" noProof="0" dirty="0"/>
              <a:t>Recursos en ODFreeMarin.org</a:t>
            </a:r>
          </a:p>
        </p:txBody>
      </p:sp>
      <p:sp>
        <p:nvSpPr>
          <p:cNvPr id="3" name="Content Placeholder 2">
            <a:extLst>
              <a:ext uri="{FF2B5EF4-FFF2-40B4-BE49-F238E27FC236}">
                <a16:creationId xmlns:a16="http://schemas.microsoft.com/office/drawing/2014/main" id="{BF6FCA8B-F977-3942-986C-46D4878E79C1}"/>
              </a:ext>
            </a:extLst>
          </p:cNvPr>
          <p:cNvSpPr>
            <a:spLocks noGrp="1"/>
          </p:cNvSpPr>
          <p:nvPr>
            <p:ph idx="1"/>
          </p:nvPr>
        </p:nvSpPr>
        <p:spPr>
          <a:xfrm>
            <a:off x="974753" y="1109382"/>
            <a:ext cx="9975272" cy="4639235"/>
          </a:xfrm>
        </p:spPr>
        <p:txBody>
          <a:bodyPr>
            <a:noAutofit/>
          </a:bodyPr>
          <a:lstStyle/>
          <a:p>
            <a:pPr lvl="1" algn="l" rtl="0">
              <a:lnSpc>
                <a:spcPct val="110000"/>
              </a:lnSpc>
            </a:pPr>
            <a:r>
              <a:rPr lang="es-US" sz="2800" b="0" i="0" u="none" baseline="0" noProof="0" dirty="0"/>
              <a:t>NARCAN® </a:t>
            </a:r>
            <a:r>
              <a:rPr lang="es-US" sz="2800" b="1" i="0" u="none" baseline="0" noProof="0" dirty="0"/>
              <a:t>gratuito</a:t>
            </a:r>
            <a:r>
              <a:rPr lang="es-US" sz="2800" b="0" i="0" u="none" baseline="0" noProof="0" dirty="0"/>
              <a:t> en el condado de Marin</a:t>
            </a:r>
          </a:p>
          <a:p>
            <a:pPr lvl="1" algn="l" rtl="0">
              <a:lnSpc>
                <a:spcPct val="110000"/>
              </a:lnSpc>
            </a:pPr>
            <a:r>
              <a:rPr lang="es-US" sz="2800" b="0" i="0" u="none" baseline="0" noProof="0" dirty="0"/>
              <a:t>Educadores</a:t>
            </a:r>
            <a:r>
              <a:rPr lang="es-US" b="0" i="0" u="none" baseline="0" noProof="0" dirty="0"/>
              <a:t>, padres, </a:t>
            </a:r>
            <a:r>
              <a:rPr lang="es-US" sz="2800" b="0" i="0" u="none" baseline="0" noProof="0" dirty="0"/>
              <a:t>jóvenes y </a:t>
            </a:r>
            <a:r>
              <a:rPr lang="es-US" noProof="0" dirty="0"/>
              <a:t>médicos</a:t>
            </a:r>
            <a:r>
              <a:rPr lang="es-US" sz="2800" b="0" i="0" u="none" baseline="0" noProof="0" dirty="0"/>
              <a:t> </a:t>
            </a:r>
          </a:p>
          <a:p>
            <a:pPr lvl="1" algn="l" rtl="0">
              <a:lnSpc>
                <a:spcPct val="110000"/>
              </a:lnSpc>
            </a:pPr>
            <a:r>
              <a:rPr lang="es-US" sz="2800" b="0" i="0" u="none" baseline="0" noProof="0" dirty="0"/>
              <a:t>Panel de datos del condado de Marin</a:t>
            </a:r>
          </a:p>
          <a:p>
            <a:pPr lvl="1" algn="l" rtl="0">
              <a:lnSpc>
                <a:spcPct val="110000"/>
              </a:lnSpc>
            </a:pPr>
            <a:r>
              <a:rPr lang="es-US" b="0" i="0" u="none" baseline="0" noProof="0" dirty="0"/>
              <a:t>Tratamiento asistido con medicamentos</a:t>
            </a:r>
          </a:p>
          <a:p>
            <a:pPr lvl="1" algn="l" rtl="0">
              <a:lnSpc>
                <a:spcPct val="110000"/>
              </a:lnSpc>
            </a:pPr>
            <a:r>
              <a:rPr lang="es-US" sz="2800" b="0" i="0" u="none" baseline="0" noProof="0" dirty="0"/>
              <a:t>Reducción de da</a:t>
            </a:r>
            <a:r>
              <a:rPr lang="es-US" b="0" i="0" u="none" baseline="0" noProof="0" dirty="0"/>
              <a:t>ños</a:t>
            </a:r>
            <a:endParaRPr lang="es-US" sz="2800" noProof="0" dirty="0"/>
          </a:p>
          <a:p>
            <a:pPr lvl="1" algn="l" rtl="0">
              <a:lnSpc>
                <a:spcPct val="110000"/>
              </a:lnSpc>
            </a:pPr>
            <a:r>
              <a:rPr lang="es-US" sz="2800" b="0" i="0" u="none" baseline="0" noProof="0" dirty="0"/>
              <a:t>Únase a nuestros equipos </a:t>
            </a:r>
            <a:br>
              <a:rPr lang="es-US" sz="2800" b="0" i="0" u="none" baseline="0" noProof="0" dirty="0"/>
            </a:br>
            <a:r>
              <a:rPr lang="es-US" sz="2800" b="0" i="0" u="none" baseline="0" noProof="0" dirty="0"/>
              <a:t>de acción</a:t>
            </a:r>
          </a:p>
        </p:txBody>
      </p:sp>
      <p:sp>
        <p:nvSpPr>
          <p:cNvPr id="4" name="Slide Number Placeholder 3">
            <a:extLst>
              <a:ext uri="{FF2B5EF4-FFF2-40B4-BE49-F238E27FC236}">
                <a16:creationId xmlns:a16="http://schemas.microsoft.com/office/drawing/2014/main" id="{A777235D-ABEF-46A6-CF52-6CD5B3EEF098}"/>
              </a:ext>
            </a:extLst>
          </p:cNvPr>
          <p:cNvSpPr>
            <a:spLocks noGrp="1"/>
          </p:cNvSpPr>
          <p:nvPr>
            <p:ph type="sldNum" sz="quarter" idx="4"/>
          </p:nvPr>
        </p:nvSpPr>
        <p:spPr>
          <a:xfrm>
            <a:off x="11408636" y="6152029"/>
            <a:ext cx="506277" cy="403412"/>
          </a:xfrm>
        </p:spPr>
        <p:txBody>
          <a:bodyPr/>
          <a:lstStyle/>
          <a:p>
            <a:pPr algn="r" rtl="0"/>
            <a:fld id="{55A62DCB-81B4-C14F-949A-831535C291BC}" type="slidenum">
              <a:rPr/>
              <a:pPr algn="r" rtl="0"/>
              <a:t>13</a:t>
            </a:fld>
            <a:endParaRPr lang="es"/>
          </a:p>
        </p:txBody>
      </p:sp>
      <p:pic>
        <p:nvPicPr>
          <p:cNvPr id="8" name="Picture 7">
            <a:extLst>
              <a:ext uri="{FF2B5EF4-FFF2-40B4-BE49-F238E27FC236}">
                <a16:creationId xmlns:a16="http://schemas.microsoft.com/office/drawing/2014/main" id="{DF40F24E-5435-335E-43C2-4B86EA0E044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5255" y="1738740"/>
            <a:ext cx="5119260" cy="5119260"/>
          </a:xfrm>
          <a:prstGeom prst="rect">
            <a:avLst/>
          </a:prstGeom>
        </p:spPr>
      </p:pic>
    </p:spTree>
    <p:extLst>
      <p:ext uri="{BB962C8B-B14F-4D97-AF65-F5344CB8AC3E}">
        <p14:creationId xmlns:p14="http://schemas.microsoft.com/office/powerpoint/2010/main" val="3319877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aja del aerosol nasal NARCAN®">
            <a:extLst>
              <a:ext uri="{FF2B5EF4-FFF2-40B4-BE49-F238E27FC236}">
                <a16:creationId xmlns:a16="http://schemas.microsoft.com/office/drawing/2014/main" id="{52D1B063-79FA-1890-3051-FFC6AEE6B2F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542991" y="182182"/>
            <a:ext cx="9106017" cy="6493635"/>
          </a:xfrm>
          <a:prstGeom prst="rect">
            <a:avLst/>
          </a:prstGeom>
        </p:spPr>
      </p:pic>
      <p:sp>
        <p:nvSpPr>
          <p:cNvPr id="2" name="Title 1">
            <a:extLst>
              <a:ext uri="{FF2B5EF4-FFF2-40B4-BE49-F238E27FC236}">
                <a16:creationId xmlns:a16="http://schemas.microsoft.com/office/drawing/2014/main" id="{06EFF6EA-FCD1-8351-36A1-145AA97BFE79}"/>
              </a:ext>
            </a:extLst>
          </p:cNvPr>
          <p:cNvSpPr>
            <a:spLocks noGrp="1"/>
          </p:cNvSpPr>
          <p:nvPr>
            <p:ph type="title"/>
          </p:nvPr>
        </p:nvSpPr>
        <p:spPr>
          <a:xfrm>
            <a:off x="5692831" y="953668"/>
            <a:ext cx="5441332" cy="2026372"/>
          </a:xfrm>
        </p:spPr>
        <p:txBody>
          <a:bodyPr>
            <a:noAutofit/>
          </a:bodyPr>
          <a:lstStyle/>
          <a:p>
            <a:pPr algn="ctr" rtl="0"/>
            <a:r>
              <a:rPr lang="es-US" sz="4400" b="1" i="0" u="none" baseline="0" noProof="0" dirty="0"/>
              <a:t>Puede salvar una vida con NARCAN®</a:t>
            </a:r>
            <a:endParaRPr lang="es-US" noProof="0" dirty="0"/>
          </a:p>
        </p:txBody>
      </p:sp>
      <p:pic>
        <p:nvPicPr>
          <p:cNvPr id="20" name="Picture 19" descr="odfreemarin.org/narcan código QR">
            <a:extLst>
              <a:ext uri="{FF2B5EF4-FFF2-40B4-BE49-F238E27FC236}">
                <a16:creationId xmlns:a16="http://schemas.microsoft.com/office/drawing/2014/main" id="{4824DC1A-D091-3461-323A-BAD9B84CCE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992"/>
          <a:stretch/>
        </p:blipFill>
        <p:spPr>
          <a:xfrm>
            <a:off x="7210826" y="2980040"/>
            <a:ext cx="2405343" cy="2189050"/>
          </a:xfrm>
          <a:prstGeom prst="rect">
            <a:avLst/>
          </a:prstGeom>
        </p:spPr>
      </p:pic>
      <p:sp>
        <p:nvSpPr>
          <p:cNvPr id="4" name="Slide Number Placeholder 3">
            <a:extLst>
              <a:ext uri="{FF2B5EF4-FFF2-40B4-BE49-F238E27FC236}">
                <a16:creationId xmlns:a16="http://schemas.microsoft.com/office/drawing/2014/main" id="{6372AE0F-9D36-5FB2-F576-3224B5D99F87}"/>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14</a:t>
            </a:fld>
            <a:endParaRPr lang="es"/>
          </a:p>
        </p:txBody>
      </p:sp>
      <p:sp>
        <p:nvSpPr>
          <p:cNvPr id="6" name="TextBox 5">
            <a:extLst>
              <a:ext uri="{FF2B5EF4-FFF2-40B4-BE49-F238E27FC236}">
                <a16:creationId xmlns:a16="http://schemas.microsoft.com/office/drawing/2014/main" id="{5439C111-2C4C-67B6-6E0D-65D9483FCFD7}"/>
              </a:ext>
            </a:extLst>
          </p:cNvPr>
          <p:cNvSpPr txBox="1"/>
          <p:nvPr/>
        </p:nvSpPr>
        <p:spPr>
          <a:xfrm>
            <a:off x="5582979" y="2518375"/>
            <a:ext cx="5661036" cy="461665"/>
          </a:xfrm>
          <a:prstGeom prst="rect">
            <a:avLst/>
          </a:prstGeom>
          <a:noFill/>
        </p:spPr>
        <p:txBody>
          <a:bodyPr wrap="square" rtlCol="0">
            <a:spAutoFit/>
          </a:bodyPr>
          <a:lstStyle/>
          <a:p>
            <a:pPr algn="ctr" rtl="0"/>
            <a:r>
              <a:rPr lang="es" sz="2400" b="0" i="0" u="none" baseline="0" dirty="0"/>
              <a:t>Encuéntrelo en odfreemarin.org/narcan</a:t>
            </a:r>
            <a:endParaRPr lang="es" sz="2400" dirty="0"/>
          </a:p>
        </p:txBody>
      </p:sp>
    </p:spTree>
    <p:extLst>
      <p:ext uri="{BB962C8B-B14F-4D97-AF65-F5344CB8AC3E}">
        <p14:creationId xmlns:p14="http://schemas.microsoft.com/office/powerpoint/2010/main" val="2261021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6D70DB-6C10-282F-E985-1C9AF3B6C3BE}"/>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15</a:t>
            </a:fld>
            <a:endParaRPr lang="es"/>
          </a:p>
        </p:txBody>
      </p:sp>
      <p:pic>
        <p:nvPicPr>
          <p:cNvPr id="14" name="Picture 13" descr="Gráfico de preguntas frecuentes">
            <a:extLst>
              <a:ext uri="{FF2B5EF4-FFF2-40B4-BE49-F238E27FC236}">
                <a16:creationId xmlns:a16="http://schemas.microsoft.com/office/drawing/2014/main" id="{908E9FAE-4613-5E2C-E618-62B1ADFC6C26}"/>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466" y="-1752600"/>
            <a:ext cx="9335068" cy="9335068"/>
          </a:xfrm>
          <a:prstGeom prst="rect">
            <a:avLst/>
          </a:prstGeom>
        </p:spPr>
      </p:pic>
      <p:sp>
        <p:nvSpPr>
          <p:cNvPr id="2" name="Title 1">
            <a:extLst>
              <a:ext uri="{FF2B5EF4-FFF2-40B4-BE49-F238E27FC236}">
                <a16:creationId xmlns:a16="http://schemas.microsoft.com/office/drawing/2014/main" id="{05621B79-0EE5-C1AF-0CC2-5F29EFE688D4}"/>
              </a:ext>
              <a:ext uri="{C183D7F6-B498-43B3-948B-1728B52AA6E4}">
                <adec:decorative xmlns:adec="http://schemas.microsoft.com/office/drawing/2017/decorative" val="1"/>
              </a:ext>
            </a:extLst>
          </p:cNvPr>
          <p:cNvSpPr>
            <a:spLocks noGrp="1"/>
          </p:cNvSpPr>
          <p:nvPr>
            <p:ph type="title"/>
          </p:nvPr>
        </p:nvSpPr>
        <p:spPr>
          <a:xfrm>
            <a:off x="920106" y="0"/>
            <a:ext cx="9975272" cy="573741"/>
          </a:xfrm>
        </p:spPr>
        <p:txBody>
          <a:bodyPr>
            <a:normAutofit fontScale="90000"/>
          </a:bodyPr>
          <a:lstStyle/>
          <a:p>
            <a:pPr algn="l" rtl="0"/>
            <a:r>
              <a:rPr lang="es-US" b="1" i="0" u="none" baseline="0" noProof="0" dirty="0">
                <a:solidFill>
                  <a:schemeClr val="bg1"/>
                </a:solidFill>
              </a:rPr>
              <a:t>Preguntas frecuentes</a:t>
            </a:r>
          </a:p>
        </p:txBody>
      </p:sp>
    </p:spTree>
    <p:extLst>
      <p:ext uri="{BB962C8B-B14F-4D97-AF65-F5344CB8AC3E}">
        <p14:creationId xmlns:p14="http://schemas.microsoft.com/office/powerpoint/2010/main" val="1543346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34B1-B778-AAF3-C0B7-77B0FC7080F2}"/>
              </a:ext>
            </a:extLst>
          </p:cNvPr>
          <p:cNvSpPr>
            <a:spLocks noGrp="1"/>
          </p:cNvSpPr>
          <p:nvPr>
            <p:ph type="title"/>
          </p:nvPr>
        </p:nvSpPr>
        <p:spPr>
          <a:xfrm>
            <a:off x="1108365" y="398173"/>
            <a:ext cx="9129329" cy="1169369"/>
          </a:xfrm>
        </p:spPr>
        <p:txBody>
          <a:bodyPr>
            <a:noAutofit/>
          </a:bodyPr>
          <a:lstStyle/>
          <a:p>
            <a:pPr algn="l" rtl="0"/>
            <a:r>
              <a:rPr lang="es-US" b="1" i="0" u="none" baseline="0" noProof="0" dirty="0"/>
              <a:t>¿Es necesario que llame al 9-1-1 si NARCAN® reanima a una persona con sobredosis? </a:t>
            </a:r>
          </a:p>
        </p:txBody>
      </p:sp>
      <p:sp>
        <p:nvSpPr>
          <p:cNvPr id="3" name="Content Placeholder 2">
            <a:extLst>
              <a:ext uri="{FF2B5EF4-FFF2-40B4-BE49-F238E27FC236}">
                <a16:creationId xmlns:a16="http://schemas.microsoft.com/office/drawing/2014/main" id="{B995E427-AF59-2078-24B0-8615F2012B9C}"/>
              </a:ext>
            </a:extLst>
          </p:cNvPr>
          <p:cNvSpPr>
            <a:spLocks noGrp="1"/>
          </p:cNvSpPr>
          <p:nvPr>
            <p:ph idx="1"/>
          </p:nvPr>
        </p:nvSpPr>
        <p:spPr>
          <a:xfrm>
            <a:off x="1108365" y="2337511"/>
            <a:ext cx="6413024" cy="3543860"/>
          </a:xfrm>
        </p:spPr>
        <p:txBody>
          <a:bodyPr anchor="t">
            <a:noAutofit/>
          </a:bodyPr>
          <a:lstStyle/>
          <a:p>
            <a:pPr lvl="1" algn="l" rtl="0">
              <a:lnSpc>
                <a:spcPct val="110000"/>
              </a:lnSpc>
            </a:pPr>
            <a:r>
              <a:rPr lang="es-US" sz="3000" b="1" i="0" u="none" baseline="0" noProof="0" dirty="0"/>
              <a:t>¡Sí! </a:t>
            </a:r>
            <a:r>
              <a:rPr lang="es-US" sz="3000" b="0" i="0" u="none" baseline="0" noProof="0" dirty="0"/>
              <a:t>¡Llame inmediatamente </a:t>
            </a:r>
            <a:br>
              <a:rPr lang="es-US" sz="3000" b="0" i="0" u="none" baseline="0" noProof="0" dirty="0"/>
            </a:br>
            <a:r>
              <a:rPr lang="es-US" sz="3000" b="0" i="0" u="none" baseline="0" noProof="0" dirty="0"/>
              <a:t>al 9-1-1!</a:t>
            </a:r>
          </a:p>
          <a:p>
            <a:pPr lvl="1">
              <a:lnSpc>
                <a:spcPct val="110000"/>
              </a:lnSpc>
            </a:pPr>
            <a:r>
              <a:rPr lang="es-US" sz="3000" b="0" i="0" u="none" baseline="0" noProof="0" dirty="0"/>
              <a:t>NARCAN® no es un sustituto de la atención médica de emergencia</a:t>
            </a:r>
          </a:p>
          <a:p>
            <a:pPr lvl="1" algn="l" rtl="0">
              <a:lnSpc>
                <a:spcPct val="110000"/>
              </a:lnSpc>
            </a:pPr>
            <a:r>
              <a:rPr lang="es-US" sz="3000" b="0" i="0" u="none" baseline="0" noProof="0" dirty="0"/>
              <a:t>No detiene una sobredosis </a:t>
            </a:r>
            <a:br>
              <a:rPr lang="es-US" sz="3000" b="0" i="0" u="none" baseline="0" noProof="0" dirty="0"/>
            </a:br>
            <a:r>
              <a:rPr lang="es-US" sz="3000" b="0" i="0" u="none" baseline="0" noProof="0" dirty="0"/>
              <a:t>por completo.</a:t>
            </a:r>
          </a:p>
        </p:txBody>
      </p:sp>
      <p:sp>
        <p:nvSpPr>
          <p:cNvPr id="4" name="Slide Number Placeholder 3">
            <a:extLst>
              <a:ext uri="{FF2B5EF4-FFF2-40B4-BE49-F238E27FC236}">
                <a16:creationId xmlns:a16="http://schemas.microsoft.com/office/drawing/2014/main" id="{7540CEAD-2240-213F-35D7-C1E8561DF905}"/>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16</a:t>
            </a:fld>
            <a:endParaRPr lang="es"/>
          </a:p>
        </p:txBody>
      </p:sp>
      <p:grpSp>
        <p:nvGrpSpPr>
          <p:cNvPr id="7" name="Group 6">
            <a:extLst>
              <a:ext uri="{FF2B5EF4-FFF2-40B4-BE49-F238E27FC236}">
                <a16:creationId xmlns:a16="http://schemas.microsoft.com/office/drawing/2014/main" id="{DA0B0B38-FE31-4C4C-3CCB-A03A1DA98003}"/>
              </a:ext>
            </a:extLst>
          </p:cNvPr>
          <p:cNvGrpSpPr/>
          <p:nvPr/>
        </p:nvGrpSpPr>
        <p:grpSpPr>
          <a:xfrm>
            <a:off x="7168286" y="1766047"/>
            <a:ext cx="4104536" cy="4115324"/>
            <a:chOff x="6979099" y="1766047"/>
            <a:chExt cx="4104536" cy="4115324"/>
          </a:xfrm>
        </p:grpSpPr>
        <p:pic>
          <p:nvPicPr>
            <p:cNvPr id="5" name="Picture 4">
              <a:extLst>
                <a:ext uri="{FF2B5EF4-FFF2-40B4-BE49-F238E27FC236}">
                  <a16:creationId xmlns:a16="http://schemas.microsoft.com/office/drawing/2014/main" id="{E40B17B0-720E-FDE6-404D-EA85741442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79099" y="1766047"/>
              <a:ext cx="4104536" cy="4115324"/>
            </a:xfrm>
            <a:prstGeom prst="rect">
              <a:avLst/>
            </a:prstGeom>
          </p:spPr>
        </p:pic>
        <p:sp>
          <p:nvSpPr>
            <p:cNvPr id="6" name="Rectangle 5">
              <a:extLst>
                <a:ext uri="{FF2B5EF4-FFF2-40B4-BE49-F238E27FC236}">
                  <a16:creationId xmlns:a16="http://schemas.microsoft.com/office/drawing/2014/main" id="{041CF5DF-A6F5-DADF-8625-6E1A9B00FB4E}"/>
                </a:ext>
              </a:extLst>
            </p:cNvPr>
            <p:cNvSpPr/>
            <p:nvPr/>
          </p:nvSpPr>
          <p:spPr>
            <a:xfrm>
              <a:off x="7669834" y="3462899"/>
              <a:ext cx="987413" cy="152979"/>
            </a:xfrm>
            <a:prstGeom prst="rect">
              <a:avLst/>
            </a:prstGeom>
            <a:solidFill>
              <a:srgbClr val="D2D6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38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B246-C9F2-077C-B341-076FA9D8DD70}"/>
              </a:ext>
            </a:extLst>
          </p:cNvPr>
          <p:cNvSpPr>
            <a:spLocks noGrp="1"/>
          </p:cNvSpPr>
          <p:nvPr>
            <p:ph type="title"/>
          </p:nvPr>
        </p:nvSpPr>
        <p:spPr/>
        <p:txBody>
          <a:bodyPr>
            <a:noAutofit/>
          </a:bodyPr>
          <a:lstStyle/>
          <a:p>
            <a:pPr algn="l" rtl="0"/>
            <a:r>
              <a:rPr lang="es-US" b="1" i="0" u="none" baseline="0" noProof="0" dirty="0"/>
              <a:t>¿Estoy libre de responsabilidad si llamo al 9-1-1 para reportar una sobredosis?</a:t>
            </a:r>
          </a:p>
        </p:txBody>
      </p:sp>
      <p:sp>
        <p:nvSpPr>
          <p:cNvPr id="3" name="Content Placeholder 2">
            <a:extLst>
              <a:ext uri="{FF2B5EF4-FFF2-40B4-BE49-F238E27FC236}">
                <a16:creationId xmlns:a16="http://schemas.microsoft.com/office/drawing/2014/main" id="{C4F9B6C6-5E76-7C76-5EC4-2EBE027662E8}"/>
              </a:ext>
            </a:extLst>
          </p:cNvPr>
          <p:cNvSpPr>
            <a:spLocks noGrp="1"/>
          </p:cNvSpPr>
          <p:nvPr>
            <p:ph idx="1"/>
          </p:nvPr>
        </p:nvSpPr>
        <p:spPr>
          <a:xfrm>
            <a:off x="1108364" y="1830888"/>
            <a:ext cx="9975272" cy="3818971"/>
          </a:xfrm>
        </p:spPr>
        <p:txBody>
          <a:bodyPr>
            <a:normAutofit/>
          </a:bodyPr>
          <a:lstStyle/>
          <a:p>
            <a:pPr marL="0" indent="0" algn="l" rtl="0">
              <a:lnSpc>
                <a:spcPct val="110000"/>
              </a:lnSpc>
              <a:buNone/>
            </a:pPr>
            <a:r>
              <a:rPr lang="es-US" sz="2400" b="1" i="0" u="none" baseline="0" noProof="0" dirty="0"/>
              <a:t>La Ley del Buen Samaritano</a:t>
            </a:r>
            <a:r>
              <a:rPr lang="es-US" sz="2400" b="1" i="0" u="none" noProof="0" dirty="0"/>
              <a:t> </a:t>
            </a:r>
            <a:r>
              <a:rPr lang="es-US" sz="2400" b="0" i="0" u="none" baseline="0" noProof="0" dirty="0"/>
              <a:t>(Código de salud y seguridad § 11376.5) lo protege del arresto, los cargos y la acusación por estar bajo la influencia, o tener drogas u objetos relacionados con drogas, si hace un intento de buena fe de obtener atención médica para alguien que está teniendo una sobredosis relacionada con drogas. </a:t>
            </a:r>
          </a:p>
        </p:txBody>
      </p:sp>
      <p:sp>
        <p:nvSpPr>
          <p:cNvPr id="4" name="Slide Number Placeholder 3">
            <a:extLst>
              <a:ext uri="{FF2B5EF4-FFF2-40B4-BE49-F238E27FC236}">
                <a16:creationId xmlns:a16="http://schemas.microsoft.com/office/drawing/2014/main" id="{AE46B872-1F19-4BAC-E767-895837BC2D02}"/>
              </a:ext>
            </a:extLst>
          </p:cNvPr>
          <p:cNvSpPr>
            <a:spLocks noGrp="1"/>
          </p:cNvSpPr>
          <p:nvPr>
            <p:ph type="sldNum" sz="quarter" idx="4"/>
          </p:nvPr>
        </p:nvSpPr>
        <p:spPr>
          <a:xfrm>
            <a:off x="11408636" y="6152029"/>
            <a:ext cx="506277" cy="403412"/>
          </a:xfrm>
        </p:spPr>
        <p:txBody>
          <a:bodyPr/>
          <a:lstStyle/>
          <a:p>
            <a:pPr algn="r" rtl="0"/>
            <a:fld id="{55A62DCB-81B4-C14F-949A-831535C291BC}" type="slidenum">
              <a:rPr/>
              <a:pPr algn="r" rtl="0"/>
              <a:t>17</a:t>
            </a:fld>
            <a:endParaRPr lang="es"/>
          </a:p>
        </p:txBody>
      </p:sp>
      <p:pic>
        <p:nvPicPr>
          <p:cNvPr id="14" name="Picture 13">
            <a:extLst>
              <a:ext uri="{FF2B5EF4-FFF2-40B4-BE49-F238E27FC236}">
                <a16:creationId xmlns:a16="http://schemas.microsoft.com/office/drawing/2014/main" id="{53EC511F-CB29-EB3F-0705-57BB2C0D071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6514" y="2966005"/>
            <a:ext cx="3818971" cy="3818971"/>
          </a:xfrm>
          <a:prstGeom prst="rect">
            <a:avLst/>
          </a:prstGeom>
        </p:spPr>
      </p:pic>
    </p:spTree>
    <p:extLst>
      <p:ext uri="{BB962C8B-B14F-4D97-AF65-F5344CB8AC3E}">
        <p14:creationId xmlns:p14="http://schemas.microsoft.com/office/powerpoint/2010/main" val="50783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559A-E8D8-C039-F51E-21DE0EF88681}"/>
              </a:ext>
            </a:extLst>
          </p:cNvPr>
          <p:cNvSpPr>
            <a:spLocks noGrp="1"/>
          </p:cNvSpPr>
          <p:nvPr>
            <p:ph type="title"/>
          </p:nvPr>
        </p:nvSpPr>
        <p:spPr>
          <a:xfrm>
            <a:off x="1108365" y="398174"/>
            <a:ext cx="9975272" cy="610356"/>
          </a:xfrm>
        </p:spPr>
        <p:txBody>
          <a:bodyPr/>
          <a:lstStyle/>
          <a:p>
            <a:pPr algn="l" rtl="0"/>
            <a:r>
              <a:rPr lang="es-US" b="1" i="0" u="none" baseline="0" noProof="0" dirty="0"/>
              <a:t>¿Puedo usar NARCAN® en mí mismo?</a:t>
            </a:r>
            <a:endParaRPr lang="es-US" noProof="0" dirty="0"/>
          </a:p>
        </p:txBody>
      </p:sp>
      <p:sp>
        <p:nvSpPr>
          <p:cNvPr id="4" name="Slide Number Placeholder 3">
            <a:extLst>
              <a:ext uri="{FF2B5EF4-FFF2-40B4-BE49-F238E27FC236}">
                <a16:creationId xmlns:a16="http://schemas.microsoft.com/office/drawing/2014/main" id="{341844ED-D908-A0B9-C2AE-8ADFFE36D08C}"/>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18</a:t>
            </a:fld>
            <a:endParaRPr lang="es"/>
          </a:p>
        </p:txBody>
      </p:sp>
      <p:sp>
        <p:nvSpPr>
          <p:cNvPr id="3" name="Content Placeholder 2">
            <a:extLst>
              <a:ext uri="{FF2B5EF4-FFF2-40B4-BE49-F238E27FC236}">
                <a16:creationId xmlns:a16="http://schemas.microsoft.com/office/drawing/2014/main" id="{AA39A44F-D084-BAC9-D3C1-E3BD74564E15}"/>
              </a:ext>
            </a:extLst>
          </p:cNvPr>
          <p:cNvSpPr>
            <a:spLocks noGrp="1"/>
          </p:cNvSpPr>
          <p:nvPr>
            <p:ph type="body" sz="quarter" idx="12"/>
          </p:nvPr>
        </p:nvSpPr>
        <p:spPr>
          <a:xfrm>
            <a:off x="1108075" y="1209675"/>
            <a:ext cx="4961031" cy="4383404"/>
          </a:xfrm>
        </p:spPr>
        <p:txBody>
          <a:bodyPr/>
          <a:lstStyle/>
          <a:p>
            <a:pPr algn="l" rtl="0">
              <a:lnSpc>
                <a:spcPct val="110000"/>
              </a:lnSpc>
            </a:pPr>
            <a:r>
              <a:rPr lang="es-US" b="1" i="0" u="none" baseline="0" noProof="0" dirty="0"/>
              <a:t>No,</a:t>
            </a:r>
            <a:r>
              <a:rPr lang="es-US" b="0" i="0" u="none" baseline="0" noProof="0" dirty="0"/>
              <a:t> se le administra a alguien después de que haya tenido una sobredosis. </a:t>
            </a:r>
          </a:p>
          <a:p>
            <a:pPr algn="l" rtl="0">
              <a:lnSpc>
                <a:spcPct val="110000"/>
              </a:lnSpc>
            </a:pPr>
            <a:r>
              <a:rPr lang="es-US" b="0" i="0" u="none" baseline="0" noProof="0" dirty="0"/>
              <a:t>Una persona con sobredosis probablemente está inconsciente o sus movimientos y su respiración son limitadas.</a:t>
            </a:r>
          </a:p>
        </p:txBody>
      </p:sp>
      <p:pic>
        <p:nvPicPr>
          <p:cNvPr id="5" name="Picture 4">
            <a:extLst>
              <a:ext uri="{FF2B5EF4-FFF2-40B4-BE49-F238E27FC236}">
                <a16:creationId xmlns:a16="http://schemas.microsoft.com/office/drawing/2014/main" id="{986C2FC6-B1CC-AD35-0FC7-F2B001AB64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73814" y="1209675"/>
            <a:ext cx="4377307" cy="4383404"/>
          </a:xfrm>
          <a:prstGeom prst="rect">
            <a:avLst/>
          </a:prstGeom>
        </p:spPr>
      </p:pic>
      <p:sp>
        <p:nvSpPr>
          <p:cNvPr id="6" name="TextBox 5">
            <a:extLst>
              <a:ext uri="{FF2B5EF4-FFF2-40B4-BE49-F238E27FC236}">
                <a16:creationId xmlns:a16="http://schemas.microsoft.com/office/drawing/2014/main" id="{0C94A758-59CB-7251-F539-331ACB5355A1}"/>
              </a:ext>
            </a:extLst>
          </p:cNvPr>
          <p:cNvSpPr txBox="1"/>
          <p:nvPr/>
        </p:nvSpPr>
        <p:spPr>
          <a:xfrm>
            <a:off x="7459039" y="2208941"/>
            <a:ext cx="431515" cy="369332"/>
          </a:xfrm>
          <a:prstGeom prst="rect">
            <a:avLst/>
          </a:prstGeom>
          <a:solidFill>
            <a:schemeClr val="bg1"/>
          </a:solidFill>
        </p:spPr>
        <p:txBody>
          <a:bodyPr wrap="square" rtlCol="0">
            <a:spAutoFit/>
          </a:bodyPr>
          <a:lstStyle/>
          <a:p>
            <a:r>
              <a:rPr lang="en-US" b="1" dirty="0"/>
              <a:t>SI</a:t>
            </a:r>
          </a:p>
        </p:txBody>
      </p:sp>
    </p:spTree>
    <p:extLst>
      <p:ext uri="{BB962C8B-B14F-4D97-AF65-F5344CB8AC3E}">
        <p14:creationId xmlns:p14="http://schemas.microsoft.com/office/powerpoint/2010/main" val="121916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6D383-4164-642F-0BDB-D62B01F61E00}"/>
              </a:ext>
            </a:extLst>
          </p:cNvPr>
          <p:cNvSpPr>
            <a:spLocks noGrp="1"/>
          </p:cNvSpPr>
          <p:nvPr>
            <p:ph type="title"/>
          </p:nvPr>
        </p:nvSpPr>
        <p:spPr>
          <a:xfrm>
            <a:off x="1108365" y="398174"/>
            <a:ext cx="9975272" cy="610356"/>
          </a:xfrm>
        </p:spPr>
        <p:txBody>
          <a:bodyPr/>
          <a:lstStyle/>
          <a:p>
            <a:pPr algn="l" rtl="0"/>
            <a:r>
              <a:rPr lang="es-US" b="1" i="0" u="none" baseline="0" noProof="0" dirty="0"/>
              <a:t>​¿NARCAN® tiene efectos secundarios?</a:t>
            </a:r>
            <a:endParaRPr lang="es-US" noProof="0" dirty="0"/>
          </a:p>
        </p:txBody>
      </p:sp>
      <p:sp>
        <p:nvSpPr>
          <p:cNvPr id="4" name="Slide Number Placeholder 3">
            <a:extLst>
              <a:ext uri="{FF2B5EF4-FFF2-40B4-BE49-F238E27FC236}">
                <a16:creationId xmlns:a16="http://schemas.microsoft.com/office/drawing/2014/main" id="{6A328E76-9677-865E-687B-7D39AD57AC0B}"/>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19</a:t>
            </a:fld>
            <a:endParaRPr lang="es"/>
          </a:p>
        </p:txBody>
      </p:sp>
      <p:sp>
        <p:nvSpPr>
          <p:cNvPr id="3" name="Content Placeholder 2">
            <a:extLst>
              <a:ext uri="{FF2B5EF4-FFF2-40B4-BE49-F238E27FC236}">
                <a16:creationId xmlns:a16="http://schemas.microsoft.com/office/drawing/2014/main" id="{B25DF179-0EC0-8C3A-4A3E-B8B443FCEBAA}"/>
              </a:ext>
            </a:extLst>
          </p:cNvPr>
          <p:cNvSpPr>
            <a:spLocks noGrp="1"/>
          </p:cNvSpPr>
          <p:nvPr>
            <p:ph type="body" sz="quarter" idx="12"/>
          </p:nvPr>
        </p:nvSpPr>
        <p:spPr>
          <a:xfrm>
            <a:off x="1108075" y="1209675"/>
            <a:ext cx="5276808" cy="5143500"/>
          </a:xfrm>
        </p:spPr>
        <p:txBody>
          <a:bodyPr anchor="t">
            <a:normAutofit/>
          </a:bodyPr>
          <a:lstStyle/>
          <a:p>
            <a:pPr algn="l" rtl="0">
              <a:lnSpc>
                <a:spcPct val="110000"/>
              </a:lnSpc>
            </a:pPr>
            <a:r>
              <a:rPr lang="es-US" b="0" i="0" u="none" baseline="0" noProof="0" dirty="0"/>
              <a:t>Puede causar </a:t>
            </a:r>
            <a:r>
              <a:rPr lang="es-US" b="1" i="0" u="none" baseline="0" noProof="0" dirty="0"/>
              <a:t>síndrome </a:t>
            </a:r>
            <a:br>
              <a:rPr lang="es-US" b="1" i="0" u="none" baseline="0" noProof="0" dirty="0"/>
            </a:br>
            <a:r>
              <a:rPr lang="es-US" b="1" i="0" u="none" baseline="0" noProof="0" dirty="0"/>
              <a:t>de abstinencia</a:t>
            </a:r>
          </a:p>
          <a:p>
            <a:pPr algn="l" rtl="0">
              <a:lnSpc>
                <a:spcPct val="110000"/>
              </a:lnSpc>
            </a:pPr>
            <a:r>
              <a:rPr lang="es-US" b="0" i="0" u="none" baseline="0" noProof="0" dirty="0"/>
              <a:t>Pueden incluir fiebre, ansiedad, irritabilidad, frecuencia cardíaca rápida, sudoración, náuseas, vómitos, temblores</a:t>
            </a:r>
          </a:p>
        </p:txBody>
      </p:sp>
      <p:pic>
        <p:nvPicPr>
          <p:cNvPr id="6" name="Picture 5">
            <a:extLst>
              <a:ext uri="{FF2B5EF4-FFF2-40B4-BE49-F238E27FC236}">
                <a16:creationId xmlns:a16="http://schemas.microsoft.com/office/drawing/2014/main" id="{0DDF9737-ED32-3671-719D-9AAB48C857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84883" y="1316553"/>
            <a:ext cx="4359018" cy="4224894"/>
          </a:xfrm>
          <a:prstGeom prst="rect">
            <a:avLst/>
          </a:prstGeom>
        </p:spPr>
      </p:pic>
    </p:spTree>
    <p:extLst>
      <p:ext uri="{BB962C8B-B14F-4D97-AF65-F5344CB8AC3E}">
        <p14:creationId xmlns:p14="http://schemas.microsoft.com/office/powerpoint/2010/main" val="19332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2F38-D090-89D4-1C46-8578FB1191ED}"/>
              </a:ext>
            </a:extLst>
          </p:cNvPr>
          <p:cNvSpPr>
            <a:spLocks noGrp="1"/>
          </p:cNvSpPr>
          <p:nvPr>
            <p:ph type="title"/>
          </p:nvPr>
        </p:nvSpPr>
        <p:spPr>
          <a:xfrm>
            <a:off x="1108365" y="398174"/>
            <a:ext cx="9975272" cy="610356"/>
          </a:xfrm>
        </p:spPr>
        <p:txBody>
          <a:bodyPr>
            <a:normAutofit/>
          </a:bodyPr>
          <a:lstStyle/>
          <a:p>
            <a:pPr algn="l" rtl="0"/>
            <a:r>
              <a:rPr lang="es-US" b="1" i="0" u="none" baseline="0" noProof="0" dirty="0"/>
              <a:t>Una coalición basada en la comunidad</a:t>
            </a:r>
          </a:p>
        </p:txBody>
      </p:sp>
      <p:sp>
        <p:nvSpPr>
          <p:cNvPr id="3" name="Slide Number Placeholder 2">
            <a:extLst>
              <a:ext uri="{FF2B5EF4-FFF2-40B4-BE49-F238E27FC236}">
                <a16:creationId xmlns:a16="http://schemas.microsoft.com/office/drawing/2014/main" id="{F6F17C38-20E5-8E0B-FC8A-23C6D1E30C1B}"/>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t>2</a:t>
            </a:fld>
            <a:endParaRPr lang="es"/>
          </a:p>
        </p:txBody>
      </p:sp>
      <p:sp>
        <p:nvSpPr>
          <p:cNvPr id="4" name="Text Placeholder 3">
            <a:extLst>
              <a:ext uri="{FF2B5EF4-FFF2-40B4-BE49-F238E27FC236}">
                <a16:creationId xmlns:a16="http://schemas.microsoft.com/office/drawing/2014/main" id="{36514FCC-F7C8-F6EC-77CA-60FC72200CCF}"/>
              </a:ext>
            </a:extLst>
          </p:cNvPr>
          <p:cNvSpPr>
            <a:spLocks noGrp="1"/>
          </p:cNvSpPr>
          <p:nvPr>
            <p:ph type="body" sz="quarter" idx="12"/>
          </p:nvPr>
        </p:nvSpPr>
        <p:spPr>
          <a:xfrm>
            <a:off x="1108362" y="1205764"/>
            <a:ext cx="5408347" cy="4446472"/>
          </a:xfrm>
        </p:spPr>
        <p:txBody>
          <a:bodyPr>
            <a:noAutofit/>
          </a:bodyPr>
          <a:lstStyle/>
          <a:p>
            <a:pPr algn="l" rtl="0">
              <a:lnSpc>
                <a:spcPct val="110000"/>
              </a:lnSpc>
            </a:pPr>
            <a:r>
              <a:rPr lang="es-US" sz="2600" b="0" i="0" u="none" baseline="0" noProof="0" dirty="0"/>
              <a:t>Centrada en reducir el riesgo de sobredosis en el condado de Marin</a:t>
            </a:r>
          </a:p>
          <a:p>
            <a:pPr algn="l" rtl="0">
              <a:lnSpc>
                <a:spcPct val="110000"/>
              </a:lnSpc>
            </a:pPr>
            <a:r>
              <a:rPr lang="es-US" sz="2600" b="0" i="0" u="none" baseline="0" noProof="0" dirty="0"/>
              <a:t>Consta de 4 equipos de acción, un Comité director, un Comité presupuestario y personal </a:t>
            </a:r>
            <a:r>
              <a:rPr lang="es-ES" sz="2600" b="0" i="0" u="none" baseline="0" noProof="0" dirty="0"/>
              <a:t>de Salud y Servicios Humanos</a:t>
            </a:r>
            <a:endParaRPr lang="es-US" sz="2600" b="0" i="0" u="none" baseline="0" noProof="0" dirty="0"/>
          </a:p>
          <a:p>
            <a:pPr algn="l" rtl="0">
              <a:lnSpc>
                <a:spcPct val="110000"/>
              </a:lnSpc>
            </a:pPr>
            <a:r>
              <a:rPr lang="es-US" sz="2600" b="0" i="0" u="none" baseline="0" noProof="0" dirty="0"/>
              <a:t>Usa estrategias basadas en evidencia alineadas a las prioridades de CDPH</a:t>
            </a:r>
          </a:p>
        </p:txBody>
      </p:sp>
      <p:pic>
        <p:nvPicPr>
          <p:cNvPr id="5" name="Picture 4">
            <a:extLst>
              <a:ext uri="{FF2B5EF4-FFF2-40B4-BE49-F238E27FC236}">
                <a16:creationId xmlns:a16="http://schemas.microsoft.com/office/drawing/2014/main" id="{9F1BC7FC-ABC4-520B-9C3D-336CB689BC4A}"/>
              </a:ext>
            </a:extLst>
          </p:cNvPr>
          <p:cNvPicPr>
            <a:picLocks noChangeAspect="1"/>
          </p:cNvPicPr>
          <p:nvPr/>
        </p:nvPicPr>
        <p:blipFill>
          <a:blip r:embed="rId3"/>
          <a:stretch>
            <a:fillRect/>
          </a:stretch>
        </p:blipFill>
        <p:spPr>
          <a:xfrm>
            <a:off x="7363741" y="1684338"/>
            <a:ext cx="3719896" cy="3489324"/>
          </a:xfrm>
          <a:prstGeom prst="rect">
            <a:avLst/>
          </a:prstGeom>
        </p:spPr>
      </p:pic>
    </p:spTree>
    <p:extLst>
      <p:ext uri="{BB962C8B-B14F-4D97-AF65-F5344CB8AC3E}">
        <p14:creationId xmlns:p14="http://schemas.microsoft.com/office/powerpoint/2010/main" val="3700602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625C-1A38-96ED-892B-FFE842D8AF9A}"/>
              </a:ext>
            </a:extLst>
          </p:cNvPr>
          <p:cNvSpPr>
            <a:spLocks noGrp="1"/>
          </p:cNvSpPr>
          <p:nvPr>
            <p:ph type="title"/>
          </p:nvPr>
        </p:nvSpPr>
        <p:spPr>
          <a:xfrm>
            <a:off x="1108365" y="398174"/>
            <a:ext cx="9335517" cy="610356"/>
          </a:xfrm>
        </p:spPr>
        <p:txBody>
          <a:bodyPr>
            <a:normAutofit fontScale="90000"/>
          </a:bodyPr>
          <a:lstStyle/>
          <a:p>
            <a:pPr algn="l" rtl="0"/>
            <a:r>
              <a:rPr lang="es-US" b="1" i="0" u="none" baseline="0" noProof="0" dirty="0"/>
              <a:t>¿Cuánto tiempo se mantiene NARCAN® en su cuerpo?</a:t>
            </a:r>
          </a:p>
        </p:txBody>
      </p:sp>
      <p:sp>
        <p:nvSpPr>
          <p:cNvPr id="4" name="Slide Number Placeholder 3">
            <a:extLst>
              <a:ext uri="{FF2B5EF4-FFF2-40B4-BE49-F238E27FC236}">
                <a16:creationId xmlns:a16="http://schemas.microsoft.com/office/drawing/2014/main" id="{454F83A1-042F-E803-902F-00ABC32B5F73}"/>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20</a:t>
            </a:fld>
            <a:endParaRPr lang="es"/>
          </a:p>
        </p:txBody>
      </p:sp>
      <p:sp>
        <p:nvSpPr>
          <p:cNvPr id="3" name="Content Placeholder 2">
            <a:extLst>
              <a:ext uri="{FF2B5EF4-FFF2-40B4-BE49-F238E27FC236}">
                <a16:creationId xmlns:a16="http://schemas.microsoft.com/office/drawing/2014/main" id="{B195DF18-00CF-9C1A-8B02-50509448D94D}"/>
              </a:ext>
            </a:extLst>
          </p:cNvPr>
          <p:cNvSpPr>
            <a:spLocks noGrp="1"/>
          </p:cNvSpPr>
          <p:nvPr>
            <p:ph type="body" sz="quarter" idx="12"/>
          </p:nvPr>
        </p:nvSpPr>
        <p:spPr>
          <a:xfrm>
            <a:off x="1279525" y="1714500"/>
            <a:ext cx="4269937" cy="3260912"/>
          </a:xfrm>
        </p:spPr>
        <p:txBody>
          <a:bodyPr>
            <a:noAutofit/>
          </a:bodyPr>
          <a:lstStyle/>
          <a:p>
            <a:pPr algn="l" rtl="0">
              <a:lnSpc>
                <a:spcPct val="110000"/>
              </a:lnSpc>
            </a:pPr>
            <a:r>
              <a:rPr lang="es-US" b="0" i="0" u="none" baseline="0" noProof="0" dirty="0"/>
              <a:t>Comienza a funcionar en 2 a 3 minutos.</a:t>
            </a:r>
          </a:p>
          <a:p>
            <a:pPr algn="l" rtl="0">
              <a:lnSpc>
                <a:spcPct val="110000"/>
              </a:lnSpc>
            </a:pPr>
            <a:r>
              <a:rPr lang="es-US" b="0" i="0" u="none" baseline="0" noProof="0" dirty="0"/>
              <a:t>Dura de 60 a 120 minutos en el cuerpo.</a:t>
            </a:r>
          </a:p>
          <a:p>
            <a:pPr algn="l" rtl="0">
              <a:lnSpc>
                <a:spcPct val="110000"/>
              </a:lnSpc>
            </a:pPr>
            <a:r>
              <a:rPr lang="es-US" b="0" i="0" u="none" baseline="0" noProof="0" dirty="0"/>
              <a:t>Puede ser necesaria más de una dosis.</a:t>
            </a:r>
          </a:p>
        </p:txBody>
      </p:sp>
      <p:grpSp>
        <p:nvGrpSpPr>
          <p:cNvPr id="11" name="Group 10">
            <a:extLst>
              <a:ext uri="{FF2B5EF4-FFF2-40B4-BE49-F238E27FC236}">
                <a16:creationId xmlns:a16="http://schemas.microsoft.com/office/drawing/2014/main" id="{3872030F-DE12-0776-6D9C-BCA1F2F20E72}"/>
              </a:ext>
              <a:ext uri="{C183D7F6-B498-43B3-948B-1728B52AA6E4}">
                <adec:decorative xmlns:adec="http://schemas.microsoft.com/office/drawing/2017/decorative" val="1"/>
              </a:ext>
            </a:extLst>
          </p:cNvPr>
          <p:cNvGrpSpPr/>
          <p:nvPr/>
        </p:nvGrpSpPr>
        <p:grpSpPr>
          <a:xfrm>
            <a:off x="5843443" y="1316709"/>
            <a:ext cx="4779291" cy="4712616"/>
            <a:chOff x="6371309" y="1288134"/>
            <a:chExt cx="4779291" cy="4712616"/>
          </a:xfrm>
        </p:grpSpPr>
        <p:pic>
          <p:nvPicPr>
            <p:cNvPr id="9" name="Picture 8">
              <a:extLst>
                <a:ext uri="{FF2B5EF4-FFF2-40B4-BE49-F238E27FC236}">
                  <a16:creationId xmlns:a16="http://schemas.microsoft.com/office/drawing/2014/main" id="{587C5480-92D2-23AF-2FEC-6DCCC452E740}"/>
                </a:ext>
              </a:extLst>
            </p:cNvPr>
            <p:cNvPicPr>
              <a:picLocks noChangeAspect="1"/>
            </p:cNvPicPr>
            <p:nvPr/>
          </p:nvPicPr>
          <p:blipFill>
            <a:blip r:embed="rId3"/>
            <a:stretch>
              <a:fillRect/>
            </a:stretch>
          </p:blipFill>
          <p:spPr>
            <a:xfrm>
              <a:off x="6371309" y="1288134"/>
              <a:ext cx="4712616" cy="4712616"/>
            </a:xfrm>
            <a:prstGeom prst="rect">
              <a:avLst/>
            </a:prstGeom>
          </p:spPr>
        </p:pic>
        <p:pic>
          <p:nvPicPr>
            <p:cNvPr id="10" name="Picture 9">
              <a:extLst>
                <a:ext uri="{FF2B5EF4-FFF2-40B4-BE49-F238E27FC236}">
                  <a16:creationId xmlns:a16="http://schemas.microsoft.com/office/drawing/2014/main" id="{F260DA14-F689-931D-9903-8E2921C06D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4055" y="1288134"/>
              <a:ext cx="1676545" cy="1847248"/>
            </a:xfrm>
            <a:prstGeom prst="rect">
              <a:avLst/>
            </a:prstGeom>
          </p:spPr>
        </p:pic>
      </p:grpSp>
    </p:spTree>
    <p:extLst>
      <p:ext uri="{BB962C8B-B14F-4D97-AF65-F5344CB8AC3E}">
        <p14:creationId xmlns:p14="http://schemas.microsoft.com/office/powerpoint/2010/main" val="65050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879E-DEA5-CAC1-87C5-9813E94B3950}"/>
              </a:ext>
            </a:extLst>
          </p:cNvPr>
          <p:cNvSpPr>
            <a:spLocks noGrp="1"/>
          </p:cNvSpPr>
          <p:nvPr>
            <p:ph type="title"/>
          </p:nvPr>
        </p:nvSpPr>
        <p:spPr>
          <a:xfrm>
            <a:off x="1108365" y="398174"/>
            <a:ext cx="9975272" cy="610356"/>
          </a:xfrm>
        </p:spPr>
        <p:txBody>
          <a:bodyPr/>
          <a:lstStyle/>
          <a:p>
            <a:pPr algn="l" rtl="0"/>
            <a:r>
              <a:rPr lang="es-US" b="1" i="0" u="none" baseline="0" noProof="0" dirty="0"/>
              <a:t>¿NARCAN® tiene fecha de vencimiento?</a:t>
            </a:r>
            <a:endParaRPr lang="es-US" noProof="0" dirty="0"/>
          </a:p>
        </p:txBody>
      </p:sp>
      <p:sp>
        <p:nvSpPr>
          <p:cNvPr id="4" name="Slide Number Placeholder 3">
            <a:extLst>
              <a:ext uri="{FF2B5EF4-FFF2-40B4-BE49-F238E27FC236}">
                <a16:creationId xmlns:a16="http://schemas.microsoft.com/office/drawing/2014/main" id="{56172FE2-7AEF-6631-7DD4-D6959BFB9558}"/>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21</a:t>
            </a:fld>
            <a:endParaRPr lang="es"/>
          </a:p>
        </p:txBody>
      </p:sp>
      <p:sp>
        <p:nvSpPr>
          <p:cNvPr id="3" name="Content Placeholder 2">
            <a:extLst>
              <a:ext uri="{FF2B5EF4-FFF2-40B4-BE49-F238E27FC236}">
                <a16:creationId xmlns:a16="http://schemas.microsoft.com/office/drawing/2014/main" id="{9C512EDA-8458-33C1-29D0-86FEAF275A22}"/>
              </a:ext>
            </a:extLst>
          </p:cNvPr>
          <p:cNvSpPr>
            <a:spLocks noGrp="1"/>
          </p:cNvSpPr>
          <p:nvPr>
            <p:ph type="body" sz="quarter" idx="12"/>
          </p:nvPr>
        </p:nvSpPr>
        <p:spPr>
          <a:xfrm>
            <a:off x="1108075" y="1158043"/>
            <a:ext cx="5163088" cy="5143500"/>
          </a:xfrm>
        </p:spPr>
        <p:txBody>
          <a:bodyPr anchor="t">
            <a:normAutofit lnSpcReduction="10000"/>
          </a:bodyPr>
          <a:lstStyle/>
          <a:p>
            <a:pPr algn="l" rtl="0">
              <a:lnSpc>
                <a:spcPct val="110000"/>
              </a:lnSpc>
              <a:spcAft>
                <a:spcPts val="1000"/>
              </a:spcAft>
            </a:pPr>
            <a:r>
              <a:rPr lang="es-US" b="1" i="0" u="none" baseline="0" noProof="0" dirty="0"/>
              <a:t>¡Sí! </a:t>
            </a:r>
            <a:r>
              <a:rPr lang="es-US" b="0" i="0" u="none" baseline="0" noProof="0" dirty="0"/>
              <a:t>Revise la fecha de vencimiento en la caja.</a:t>
            </a:r>
          </a:p>
          <a:p>
            <a:pPr algn="l" rtl="0">
              <a:lnSpc>
                <a:spcPct val="110000"/>
              </a:lnSpc>
              <a:spcAft>
                <a:spcPts val="1000"/>
              </a:spcAft>
            </a:pPr>
            <a:r>
              <a:rPr lang="es-US" b="0" i="0" u="none" baseline="0" noProof="0" dirty="0"/>
              <a:t>Comienza a perder su efectividad después de la fecha de vencimiento, pero puede ser lo suficientemente fuerte como para revertir </a:t>
            </a:r>
            <a:br>
              <a:rPr lang="es-US" b="0" i="0" u="none" baseline="0" noProof="0" dirty="0"/>
            </a:br>
            <a:r>
              <a:rPr lang="es-US" b="0" i="0" u="none" baseline="0" noProof="0" dirty="0"/>
              <a:t>una sobredosis.</a:t>
            </a:r>
          </a:p>
          <a:p>
            <a:pPr>
              <a:lnSpc>
                <a:spcPct val="110000"/>
              </a:lnSpc>
              <a:spcAft>
                <a:spcPts val="1000"/>
              </a:spcAft>
            </a:pPr>
            <a:r>
              <a:rPr lang="es-US" noProof="0" dirty="0"/>
              <a:t>¡No puede hacer daño, así que úselo!</a:t>
            </a:r>
            <a:endParaRPr lang="es-US" b="0" i="0" u="none" baseline="0" noProof="0" dirty="0"/>
          </a:p>
        </p:txBody>
      </p:sp>
      <p:grpSp>
        <p:nvGrpSpPr>
          <p:cNvPr id="7" name="Group 6">
            <a:extLst>
              <a:ext uri="{FF2B5EF4-FFF2-40B4-BE49-F238E27FC236}">
                <a16:creationId xmlns:a16="http://schemas.microsoft.com/office/drawing/2014/main" id="{5FF9FFB0-CB5B-287A-3FB5-2A0948F874ED}"/>
              </a:ext>
            </a:extLst>
          </p:cNvPr>
          <p:cNvGrpSpPr/>
          <p:nvPr/>
        </p:nvGrpSpPr>
        <p:grpSpPr>
          <a:xfrm>
            <a:off x="6271163" y="1158043"/>
            <a:ext cx="4682134" cy="4541914"/>
            <a:chOff x="6271163" y="1158043"/>
            <a:chExt cx="4682134" cy="4541914"/>
          </a:xfrm>
        </p:grpSpPr>
        <p:pic>
          <p:nvPicPr>
            <p:cNvPr id="5" name="Picture 4">
              <a:extLst>
                <a:ext uri="{FF2B5EF4-FFF2-40B4-BE49-F238E27FC236}">
                  <a16:creationId xmlns:a16="http://schemas.microsoft.com/office/drawing/2014/main" id="{05C64F88-06DD-2CA2-2808-DD256E565B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71163" y="1158043"/>
              <a:ext cx="4682134" cy="4541914"/>
            </a:xfrm>
            <a:prstGeom prst="rect">
              <a:avLst/>
            </a:prstGeom>
          </p:spPr>
        </p:pic>
        <p:pic>
          <p:nvPicPr>
            <p:cNvPr id="6" name="Picture 5">
              <a:extLst>
                <a:ext uri="{FF2B5EF4-FFF2-40B4-BE49-F238E27FC236}">
                  <a16:creationId xmlns:a16="http://schemas.microsoft.com/office/drawing/2014/main" id="{2A2D4D1B-26D0-6703-7DE3-193355F64833}"/>
                </a:ext>
              </a:extLst>
            </p:cNvPr>
            <p:cNvPicPr>
              <a:picLocks noChangeAspect="1"/>
            </p:cNvPicPr>
            <p:nvPr/>
          </p:nvPicPr>
          <p:blipFill>
            <a:blip r:embed="rId4"/>
            <a:stretch>
              <a:fillRect/>
            </a:stretch>
          </p:blipFill>
          <p:spPr>
            <a:xfrm>
              <a:off x="7387119" y="2110530"/>
              <a:ext cx="523559" cy="517251"/>
            </a:xfrm>
            <a:prstGeom prst="rect">
              <a:avLst/>
            </a:prstGeom>
          </p:spPr>
        </p:pic>
      </p:grpSp>
    </p:spTree>
    <p:extLst>
      <p:ext uri="{BB962C8B-B14F-4D97-AF65-F5344CB8AC3E}">
        <p14:creationId xmlns:p14="http://schemas.microsoft.com/office/powerpoint/2010/main" val="289217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247C10-07F9-CF08-0244-B0114E3840A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322" y="839906"/>
            <a:ext cx="5178188" cy="5178188"/>
          </a:xfrm>
          <a:prstGeom prst="rect">
            <a:avLst/>
          </a:prstGeom>
        </p:spPr>
      </p:pic>
      <p:sp>
        <p:nvSpPr>
          <p:cNvPr id="2" name="Title 1">
            <a:extLst>
              <a:ext uri="{FF2B5EF4-FFF2-40B4-BE49-F238E27FC236}">
                <a16:creationId xmlns:a16="http://schemas.microsoft.com/office/drawing/2014/main" id="{45F179B8-195E-014B-221C-6E8112EB78FB}"/>
              </a:ext>
            </a:extLst>
          </p:cNvPr>
          <p:cNvSpPr>
            <a:spLocks noGrp="1"/>
          </p:cNvSpPr>
          <p:nvPr>
            <p:ph type="title"/>
          </p:nvPr>
        </p:nvSpPr>
        <p:spPr>
          <a:xfrm>
            <a:off x="1108365" y="398174"/>
            <a:ext cx="9975272" cy="610356"/>
          </a:xfrm>
        </p:spPr>
        <p:txBody>
          <a:bodyPr>
            <a:normAutofit fontScale="90000"/>
          </a:bodyPr>
          <a:lstStyle/>
          <a:p>
            <a:pPr algn="l" rtl="0"/>
            <a:r>
              <a:rPr lang="es-US" b="1" i="0" u="none" baseline="0" noProof="0" dirty="0"/>
              <a:t>Los opioides son una clase de drogas altamente adictivas </a:t>
            </a:r>
          </a:p>
        </p:txBody>
      </p:sp>
      <p:sp>
        <p:nvSpPr>
          <p:cNvPr id="4" name="Slide Number Placeholder 3">
            <a:extLst>
              <a:ext uri="{FF2B5EF4-FFF2-40B4-BE49-F238E27FC236}">
                <a16:creationId xmlns:a16="http://schemas.microsoft.com/office/drawing/2014/main" id="{3BCCCB7C-76D8-CAF9-E2D0-354E75CFB9E9}"/>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22</a:t>
            </a:fld>
            <a:endParaRPr lang="es"/>
          </a:p>
        </p:txBody>
      </p:sp>
      <p:sp>
        <p:nvSpPr>
          <p:cNvPr id="3" name="Content Placeholder 2">
            <a:extLst>
              <a:ext uri="{FF2B5EF4-FFF2-40B4-BE49-F238E27FC236}">
                <a16:creationId xmlns:a16="http://schemas.microsoft.com/office/drawing/2014/main" id="{CC7A85AE-9200-C45A-124F-5C94AE644B36}"/>
              </a:ext>
            </a:extLst>
          </p:cNvPr>
          <p:cNvSpPr>
            <a:spLocks noGrp="1"/>
          </p:cNvSpPr>
          <p:nvPr>
            <p:ph type="body" sz="quarter" idx="12"/>
          </p:nvPr>
        </p:nvSpPr>
        <p:spPr>
          <a:xfrm>
            <a:off x="1108075" y="1560326"/>
            <a:ext cx="5812987" cy="4392239"/>
          </a:xfrm>
        </p:spPr>
        <p:txBody>
          <a:bodyPr>
            <a:noAutofit/>
          </a:bodyPr>
          <a:lstStyle/>
          <a:p>
            <a:pPr algn="l" rtl="0">
              <a:lnSpc>
                <a:spcPct val="110000"/>
              </a:lnSpc>
              <a:spcAft>
                <a:spcPts val="800"/>
              </a:spcAft>
            </a:pPr>
            <a:r>
              <a:rPr lang="es-US" sz="2200" b="0" i="0" u="none" baseline="0" noProof="0" dirty="0"/>
              <a:t>Se usan legalmente con fines médicos e ilegalmente en el mercado de las drogas  </a:t>
            </a:r>
          </a:p>
          <a:p>
            <a:pPr algn="l" rtl="0">
              <a:lnSpc>
                <a:spcPct val="110000"/>
              </a:lnSpc>
              <a:spcAft>
                <a:spcPts val="800"/>
              </a:spcAft>
            </a:pPr>
            <a:r>
              <a:rPr lang="es-US" sz="2200" b="0" i="0" u="none" baseline="0" noProof="0" dirty="0"/>
              <a:t>Se usan para reducir el dolor</a:t>
            </a:r>
          </a:p>
          <a:p>
            <a:pPr algn="l" rtl="0">
              <a:lnSpc>
                <a:spcPct val="110000"/>
              </a:lnSpc>
              <a:spcAft>
                <a:spcPts val="800"/>
              </a:spcAft>
            </a:pPr>
            <a:r>
              <a:rPr lang="es-US" sz="2200" b="0" i="0" u="none" baseline="0" noProof="0" dirty="0"/>
              <a:t>Producen placer o una sensación de euforia</a:t>
            </a:r>
          </a:p>
          <a:p>
            <a:pPr algn="l" rtl="0">
              <a:lnSpc>
                <a:spcPct val="110000"/>
              </a:lnSpc>
              <a:spcAft>
                <a:spcPts val="800"/>
              </a:spcAft>
            </a:pPr>
            <a:r>
              <a:rPr lang="es-US" sz="2200" b="0" i="0" u="none" baseline="0" noProof="0" dirty="0"/>
              <a:t>Le dan sueño y lo relajan</a:t>
            </a:r>
          </a:p>
          <a:p>
            <a:pPr algn="l" rtl="0">
              <a:lnSpc>
                <a:spcPct val="110000"/>
              </a:lnSpc>
              <a:spcAft>
                <a:spcPts val="800"/>
              </a:spcAft>
            </a:pPr>
            <a:r>
              <a:rPr lang="es-US" sz="2200" b="0" i="0" u="none" baseline="0" noProof="0" dirty="0"/>
              <a:t>Disminuyen la respiración y la </a:t>
            </a:r>
            <a:br>
              <a:rPr lang="es-US" sz="2200" b="0" i="0" u="none" baseline="0" noProof="0" dirty="0"/>
            </a:br>
            <a:r>
              <a:rPr lang="es-US" sz="2200" b="0" i="0" u="none" baseline="0" noProof="0" dirty="0"/>
              <a:t>frecuencia cardíaca</a:t>
            </a:r>
          </a:p>
          <a:p>
            <a:pPr algn="l" rtl="0">
              <a:lnSpc>
                <a:spcPct val="110000"/>
              </a:lnSpc>
              <a:spcAft>
                <a:spcPts val="800"/>
              </a:spcAft>
            </a:pPr>
            <a:r>
              <a:rPr lang="es-US" sz="2200" b="0" i="0" u="none" baseline="0" noProof="0" dirty="0"/>
              <a:t>La respiración puede detenerse en una sobredosis de opioides, lo que puede dar lugar a la muerte</a:t>
            </a:r>
          </a:p>
        </p:txBody>
      </p:sp>
    </p:spTree>
    <p:extLst>
      <p:ext uri="{BB962C8B-B14F-4D97-AF65-F5344CB8AC3E}">
        <p14:creationId xmlns:p14="http://schemas.microsoft.com/office/powerpoint/2010/main" val="2992998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707BB6-21CD-C1E8-8BDE-23872ECA652B}"/>
              </a:ext>
            </a:extLst>
          </p:cNvPr>
          <p:cNvSpPr>
            <a:spLocks noGrp="1"/>
          </p:cNvSpPr>
          <p:nvPr>
            <p:ph type="title"/>
          </p:nvPr>
        </p:nvSpPr>
        <p:spPr>
          <a:xfrm>
            <a:off x="1108365" y="398174"/>
            <a:ext cx="9975272" cy="610356"/>
          </a:xfrm>
        </p:spPr>
        <p:txBody>
          <a:bodyPr/>
          <a:lstStyle/>
          <a:p>
            <a:pPr algn="l" rtl="0"/>
            <a:r>
              <a:rPr lang="es-US" b="1" i="0" u="none" baseline="0" noProof="0" dirty="0"/>
              <a:t>Fentanilo: Una píldora puede matar</a:t>
            </a:r>
          </a:p>
        </p:txBody>
      </p:sp>
      <p:sp>
        <p:nvSpPr>
          <p:cNvPr id="4" name="Slide Number Placeholder 3">
            <a:extLst>
              <a:ext uri="{FF2B5EF4-FFF2-40B4-BE49-F238E27FC236}">
                <a16:creationId xmlns:a16="http://schemas.microsoft.com/office/drawing/2014/main" id="{5D3E0DAF-7F4E-8BA4-0E94-635C547F0A96}"/>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23</a:t>
            </a:fld>
            <a:endParaRPr lang="es"/>
          </a:p>
        </p:txBody>
      </p:sp>
      <p:sp>
        <p:nvSpPr>
          <p:cNvPr id="7" name="Content Placeholder 6">
            <a:extLst>
              <a:ext uri="{FF2B5EF4-FFF2-40B4-BE49-F238E27FC236}">
                <a16:creationId xmlns:a16="http://schemas.microsoft.com/office/drawing/2014/main" id="{2535B8A1-0FD9-3CE9-4529-5406FCED1F5E}"/>
              </a:ext>
            </a:extLst>
          </p:cNvPr>
          <p:cNvSpPr>
            <a:spLocks noGrp="1"/>
          </p:cNvSpPr>
          <p:nvPr>
            <p:ph type="body" sz="quarter" idx="12"/>
          </p:nvPr>
        </p:nvSpPr>
        <p:spPr>
          <a:xfrm>
            <a:off x="1108074" y="1209675"/>
            <a:ext cx="5245429" cy="4665032"/>
          </a:xfrm>
        </p:spPr>
        <p:txBody>
          <a:bodyPr anchor="t">
            <a:noAutofit/>
          </a:bodyPr>
          <a:lstStyle/>
          <a:p>
            <a:pPr algn="l" rtl="0">
              <a:lnSpc>
                <a:spcPct val="110000"/>
              </a:lnSpc>
            </a:pPr>
            <a:r>
              <a:rPr lang="es-US" sz="2200" b="0" i="0" u="none" baseline="0" noProof="0" dirty="0"/>
              <a:t>50 veces más fuerte que la heroína y 100 veces más fuerte que la morfina </a:t>
            </a:r>
          </a:p>
          <a:p>
            <a:pPr algn="l" rtl="0">
              <a:lnSpc>
                <a:spcPct val="110000"/>
              </a:lnSpc>
            </a:pPr>
            <a:r>
              <a:rPr lang="es-US" sz="2200" b="0" i="0" u="none" baseline="0" noProof="0" dirty="0"/>
              <a:t>Fentanilo</a:t>
            </a:r>
            <a:r>
              <a:rPr lang="es-US" sz="2200" b="0" i="0" u="none" noProof="0" dirty="0"/>
              <a:t> fabricado ilícitamente es </a:t>
            </a:r>
            <a:r>
              <a:rPr lang="es-US" sz="2200" noProof="0" dirty="0"/>
              <a:t>m</a:t>
            </a:r>
            <a:r>
              <a:rPr lang="es-US" sz="2200" b="0" i="0" u="none" baseline="0" noProof="0" dirty="0"/>
              <a:t>ezclado con drogas como heroína, cocaína y metanfetamina</a:t>
            </a:r>
          </a:p>
          <a:p>
            <a:pPr algn="l" rtl="0">
              <a:lnSpc>
                <a:spcPct val="110000"/>
              </a:lnSpc>
            </a:pPr>
            <a:r>
              <a:rPr lang="es-US" sz="2200" b="0" i="0" u="none" baseline="0" noProof="0" dirty="0"/>
              <a:t>Hecho como píldoras que hace que se parezcan a otros opioides de venta con receta</a:t>
            </a:r>
          </a:p>
          <a:p>
            <a:pPr algn="l" rtl="0">
              <a:lnSpc>
                <a:spcPct val="110000"/>
              </a:lnSpc>
            </a:pPr>
            <a:r>
              <a:rPr lang="es-US" sz="2200" b="0" i="0" u="none" baseline="0" noProof="0" dirty="0"/>
              <a:t>Es posible que las personas no sepan que sus drogas están mezcladas con fentanilo</a:t>
            </a:r>
          </a:p>
        </p:txBody>
      </p:sp>
      <p:pic>
        <p:nvPicPr>
          <p:cNvPr id="3" name="Picture 2" descr="La comparación entre Xanax falso (izquierda) y auténtico (derecha)&#10;">
            <a:extLst>
              <a:ext uri="{FF2B5EF4-FFF2-40B4-BE49-F238E27FC236}">
                <a16:creationId xmlns:a16="http://schemas.microsoft.com/office/drawing/2014/main" id="{9E56EE95-0D8F-E788-D71C-2962AE5DC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3774" y="1826004"/>
            <a:ext cx="4875502" cy="3205991"/>
          </a:xfrm>
          <a:prstGeom prst="rect">
            <a:avLst/>
          </a:prstGeom>
        </p:spPr>
      </p:pic>
      <p:sp>
        <p:nvSpPr>
          <p:cNvPr id="2" name="TextBox 1">
            <a:extLst>
              <a:ext uri="{FF2B5EF4-FFF2-40B4-BE49-F238E27FC236}">
                <a16:creationId xmlns:a16="http://schemas.microsoft.com/office/drawing/2014/main" id="{87BA459D-9BC1-248E-F68D-0643F6180156}"/>
              </a:ext>
            </a:extLst>
          </p:cNvPr>
          <p:cNvSpPr txBox="1"/>
          <p:nvPr/>
        </p:nvSpPr>
        <p:spPr>
          <a:xfrm>
            <a:off x="6533266" y="5285146"/>
            <a:ext cx="5056517" cy="461665"/>
          </a:xfrm>
          <a:prstGeom prst="rect">
            <a:avLst/>
          </a:prstGeom>
          <a:solidFill>
            <a:schemeClr val="bg1"/>
          </a:solidFill>
        </p:spPr>
        <p:txBody>
          <a:bodyPr wrap="square">
            <a:spAutoFit/>
          </a:bodyPr>
          <a:lstStyle/>
          <a:p>
            <a:pPr algn="ctr"/>
            <a:r>
              <a:rPr lang="es-US" sz="2400" b="1" dirty="0"/>
              <a:t>¿Puede detectar la píldora falsa?</a:t>
            </a:r>
          </a:p>
        </p:txBody>
      </p:sp>
    </p:spTree>
    <p:extLst>
      <p:ext uri="{BB962C8B-B14F-4D97-AF65-F5344CB8AC3E}">
        <p14:creationId xmlns:p14="http://schemas.microsoft.com/office/powerpoint/2010/main" val="317056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98EB-BD9C-EC55-5442-7C01BBE3670E}"/>
              </a:ext>
            </a:extLst>
          </p:cNvPr>
          <p:cNvSpPr>
            <a:spLocks noGrp="1"/>
          </p:cNvSpPr>
          <p:nvPr>
            <p:ph type="title"/>
          </p:nvPr>
        </p:nvSpPr>
        <p:spPr>
          <a:xfrm>
            <a:off x="1108364" y="398174"/>
            <a:ext cx="10447141" cy="610356"/>
          </a:xfrm>
        </p:spPr>
        <p:txBody>
          <a:bodyPr>
            <a:normAutofit fontScale="90000"/>
          </a:bodyPr>
          <a:lstStyle/>
          <a:p>
            <a:pPr algn="l" rtl="0"/>
            <a:r>
              <a:rPr lang="es-US" b="1" i="0" u="none" baseline="0" noProof="0" dirty="0"/>
              <a:t>La sobredosis de opioides afecta la respiración</a:t>
            </a:r>
          </a:p>
        </p:txBody>
      </p:sp>
      <p:sp>
        <p:nvSpPr>
          <p:cNvPr id="4" name="Slide Number Placeholder 3">
            <a:extLst>
              <a:ext uri="{FF2B5EF4-FFF2-40B4-BE49-F238E27FC236}">
                <a16:creationId xmlns:a16="http://schemas.microsoft.com/office/drawing/2014/main" id="{921C439C-17E6-C3B3-73E5-5689DAF9BC9A}"/>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24</a:t>
            </a:fld>
            <a:endParaRPr lang="es"/>
          </a:p>
        </p:txBody>
      </p:sp>
      <p:sp>
        <p:nvSpPr>
          <p:cNvPr id="3" name="Content Placeholder 2">
            <a:extLst>
              <a:ext uri="{FF2B5EF4-FFF2-40B4-BE49-F238E27FC236}">
                <a16:creationId xmlns:a16="http://schemas.microsoft.com/office/drawing/2014/main" id="{BD716D1E-728C-A344-69A4-4128C6947D29}"/>
              </a:ext>
            </a:extLst>
          </p:cNvPr>
          <p:cNvSpPr>
            <a:spLocks noGrp="1"/>
          </p:cNvSpPr>
          <p:nvPr>
            <p:ph type="body" sz="quarter" idx="12"/>
          </p:nvPr>
        </p:nvSpPr>
        <p:spPr>
          <a:xfrm>
            <a:off x="1108365" y="1210235"/>
            <a:ext cx="5113141" cy="5143500"/>
          </a:xfrm>
        </p:spPr>
        <p:txBody>
          <a:bodyPr anchor="t">
            <a:noAutofit/>
          </a:bodyPr>
          <a:lstStyle/>
          <a:p>
            <a:pPr algn="l" rtl="0">
              <a:lnSpc>
                <a:spcPct val="110000"/>
              </a:lnSpc>
            </a:pPr>
            <a:r>
              <a:rPr lang="es-US" sz="2400" b="0" i="0" u="none" baseline="0" noProof="0" dirty="0"/>
              <a:t>Una cantidad tóxica de una droga abruma al cuerpo</a:t>
            </a:r>
          </a:p>
          <a:p>
            <a:pPr algn="l" rtl="0">
              <a:lnSpc>
                <a:spcPct val="110000"/>
              </a:lnSpc>
            </a:pPr>
            <a:r>
              <a:rPr lang="es-US" sz="2400" b="0" i="0" u="none" baseline="0" noProof="0" dirty="0"/>
              <a:t>Los opioides encajan en receptores específicos que también afectan el impulso respiratorio</a:t>
            </a:r>
          </a:p>
          <a:p>
            <a:pPr algn="l" rtl="0">
              <a:lnSpc>
                <a:spcPct val="110000"/>
              </a:lnSpc>
            </a:pPr>
            <a:r>
              <a:rPr lang="es-US" sz="2400" b="0" i="0" u="none" baseline="0" noProof="0" dirty="0"/>
              <a:t>Disminuye los niveles de oxígeno en la sangre</a:t>
            </a:r>
          </a:p>
          <a:p>
            <a:pPr algn="l" rtl="0">
              <a:lnSpc>
                <a:spcPct val="110000"/>
              </a:lnSpc>
            </a:pPr>
            <a:r>
              <a:rPr lang="es-US" sz="2400" b="0" i="0" u="none" baseline="0" noProof="0" dirty="0"/>
              <a:t>El bajo nivel de oxígeno detiene los órganos vitales y da lugar a la inconsciencia, coma y muerte</a:t>
            </a:r>
          </a:p>
        </p:txBody>
      </p:sp>
      <p:pic>
        <p:nvPicPr>
          <p:cNvPr id="11" name="Picture 10">
            <a:extLst>
              <a:ext uri="{FF2B5EF4-FFF2-40B4-BE49-F238E27FC236}">
                <a16:creationId xmlns:a16="http://schemas.microsoft.com/office/drawing/2014/main" id="{681239EF-C2E4-D7FE-4201-838C28C148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44591" y="1210235"/>
            <a:ext cx="4712616" cy="4572396"/>
          </a:xfrm>
          <a:prstGeom prst="rect">
            <a:avLst/>
          </a:prstGeom>
        </p:spPr>
      </p:pic>
    </p:spTree>
    <p:extLst>
      <p:ext uri="{BB962C8B-B14F-4D97-AF65-F5344CB8AC3E}">
        <p14:creationId xmlns:p14="http://schemas.microsoft.com/office/powerpoint/2010/main" val="2266344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0956-11D2-DEDD-4832-E6D403E654D8}"/>
              </a:ext>
            </a:extLst>
          </p:cNvPr>
          <p:cNvSpPr>
            <a:spLocks noGrp="1"/>
          </p:cNvSpPr>
          <p:nvPr>
            <p:ph type="title"/>
          </p:nvPr>
        </p:nvSpPr>
        <p:spPr>
          <a:xfrm>
            <a:off x="1108365" y="398174"/>
            <a:ext cx="9975272" cy="610356"/>
          </a:xfrm>
        </p:spPr>
        <p:txBody>
          <a:bodyPr>
            <a:normAutofit fontScale="90000"/>
          </a:bodyPr>
          <a:lstStyle/>
          <a:p>
            <a:pPr algn="l" rtl="0"/>
            <a:r>
              <a:rPr lang="es-US" b="1" i="0" u="none" baseline="0" noProof="0" dirty="0"/>
              <a:t>NARCAN® es un antagonista de opioides </a:t>
            </a:r>
          </a:p>
        </p:txBody>
      </p:sp>
      <p:sp>
        <p:nvSpPr>
          <p:cNvPr id="4" name="Slide Number Placeholder 3">
            <a:extLst>
              <a:ext uri="{FF2B5EF4-FFF2-40B4-BE49-F238E27FC236}">
                <a16:creationId xmlns:a16="http://schemas.microsoft.com/office/drawing/2014/main" id="{A7FB1312-1203-1F19-043A-5B20B2E7A8D5}"/>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25</a:t>
            </a:fld>
            <a:endParaRPr lang="es"/>
          </a:p>
        </p:txBody>
      </p:sp>
      <p:sp>
        <p:nvSpPr>
          <p:cNvPr id="3" name="Content Placeholder 2">
            <a:extLst>
              <a:ext uri="{FF2B5EF4-FFF2-40B4-BE49-F238E27FC236}">
                <a16:creationId xmlns:a16="http://schemas.microsoft.com/office/drawing/2014/main" id="{FB665DF4-84BC-0E45-6C9E-5F397F716BA7}"/>
              </a:ext>
            </a:extLst>
          </p:cNvPr>
          <p:cNvSpPr>
            <a:spLocks noGrp="1"/>
          </p:cNvSpPr>
          <p:nvPr>
            <p:ph type="body" sz="quarter" idx="12"/>
          </p:nvPr>
        </p:nvSpPr>
        <p:spPr>
          <a:xfrm>
            <a:off x="1108365" y="1240176"/>
            <a:ext cx="5411515" cy="4000665"/>
          </a:xfrm>
        </p:spPr>
        <p:txBody>
          <a:bodyPr>
            <a:noAutofit/>
          </a:bodyPr>
          <a:lstStyle/>
          <a:p>
            <a:pPr algn="l" rtl="0">
              <a:lnSpc>
                <a:spcPct val="110000"/>
              </a:lnSpc>
            </a:pPr>
            <a:r>
              <a:rPr lang="es-US" sz="2800" b="0" i="0" u="none" baseline="0" noProof="0" dirty="0"/>
              <a:t>Se absorbe en la mucosa nasal</a:t>
            </a:r>
          </a:p>
          <a:p>
            <a:pPr algn="l" rtl="0">
              <a:lnSpc>
                <a:spcPct val="110000"/>
              </a:lnSpc>
            </a:pPr>
            <a:r>
              <a:rPr lang="es-US" sz="2800" b="0" i="0" u="none" baseline="0" noProof="0" dirty="0"/>
              <a:t>La naloxona compite con los opioides para unirse a los mismos receptores en el cerebro</a:t>
            </a:r>
          </a:p>
          <a:p>
            <a:pPr algn="l" rtl="0">
              <a:lnSpc>
                <a:spcPct val="110000"/>
              </a:lnSpc>
            </a:pPr>
            <a:r>
              <a:rPr lang="es-US" sz="2800" b="0" i="0" u="none" baseline="0" noProof="0" dirty="0"/>
              <a:t>Revierte una sobredosis de opioides en 2</a:t>
            </a:r>
            <a:r>
              <a:rPr lang="es-US" sz="2800" b="0" i="0" u="none" noProof="0" dirty="0"/>
              <a:t> a </a:t>
            </a:r>
            <a:r>
              <a:rPr lang="es-US" sz="2800" b="0" i="0" u="none" baseline="0" noProof="0" dirty="0"/>
              <a:t>3 minutos</a:t>
            </a:r>
          </a:p>
          <a:p>
            <a:pPr algn="l" rtl="0">
              <a:lnSpc>
                <a:spcPct val="110000"/>
              </a:lnSpc>
            </a:pPr>
            <a:r>
              <a:rPr lang="es-US" sz="2800" b="0" i="0" u="none" baseline="0" noProof="0" dirty="0"/>
              <a:t>Recupera la respiración normal</a:t>
            </a:r>
          </a:p>
        </p:txBody>
      </p:sp>
      <p:pic>
        <p:nvPicPr>
          <p:cNvPr id="6" name="Naloxone animation">
            <a:hlinkClick r:id="" action="ppaction://media"/>
            <a:extLst>
              <a:ext uri="{FF2B5EF4-FFF2-40B4-BE49-F238E27FC236}">
                <a16:creationId xmlns:a16="http://schemas.microsoft.com/office/drawing/2014/main" id="{44E9A816-2617-EB8E-C64E-0536B8DCB9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44227" y="1240176"/>
            <a:ext cx="4377647" cy="4377647"/>
          </a:xfrm>
          <a:prstGeom prst="rect">
            <a:avLst/>
          </a:prstGeom>
        </p:spPr>
      </p:pic>
    </p:spTree>
    <p:extLst>
      <p:ext uri="{BB962C8B-B14F-4D97-AF65-F5344CB8AC3E}">
        <p14:creationId xmlns:p14="http://schemas.microsoft.com/office/powerpoint/2010/main" val="157103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AF28-68BB-44AC-8348-488EC1CE5339}"/>
              </a:ext>
            </a:extLst>
          </p:cNvPr>
          <p:cNvSpPr>
            <a:spLocks noGrp="1"/>
          </p:cNvSpPr>
          <p:nvPr>
            <p:ph type="title"/>
          </p:nvPr>
        </p:nvSpPr>
        <p:spPr>
          <a:xfrm>
            <a:off x="1108365" y="398174"/>
            <a:ext cx="9975272" cy="610356"/>
          </a:xfrm>
        </p:spPr>
        <p:txBody>
          <a:bodyPr>
            <a:normAutofit fontScale="90000"/>
          </a:bodyPr>
          <a:lstStyle/>
          <a:p>
            <a:pPr algn="l" rtl="0"/>
            <a:r>
              <a:rPr lang="es" b="1" i="0" u="none" baseline="0" dirty="0"/>
              <a:t>Las tres oleadas de muertes por sobredosis de opioides en EE.UU.</a:t>
            </a:r>
          </a:p>
        </p:txBody>
      </p:sp>
      <p:sp>
        <p:nvSpPr>
          <p:cNvPr id="6" name="手繪多邊形 5"/>
          <p:cNvSpPr/>
          <p:nvPr/>
        </p:nvSpPr>
        <p:spPr>
          <a:xfrm>
            <a:off x="1109954" y="1386775"/>
            <a:ext cx="2889880" cy="1856104"/>
          </a:xfrm>
          <a:custGeom>
            <a:avLst/>
            <a:gdLst>
              <a:gd name="connsiteX0" fmla="*/ 0 w 2086745"/>
              <a:gd name="connsiteY0" fmla="*/ 0 h 1856104"/>
              <a:gd name="connsiteX1" fmla="*/ 2086745 w 2086745"/>
              <a:gd name="connsiteY1" fmla="*/ 0 h 1856104"/>
              <a:gd name="connsiteX2" fmla="*/ 2086745 w 2086745"/>
              <a:gd name="connsiteY2" fmla="*/ 1856104 h 1856104"/>
              <a:gd name="connsiteX3" fmla="*/ 0 w 2086745"/>
              <a:gd name="connsiteY3" fmla="*/ 1856104 h 1856104"/>
              <a:gd name="connsiteX4" fmla="*/ 0 w 2086745"/>
              <a:gd name="connsiteY4" fmla="*/ 0 h 185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745" h="1856104">
                <a:moveTo>
                  <a:pt x="0" y="0"/>
                </a:moveTo>
                <a:lnTo>
                  <a:pt x="2086745" y="0"/>
                </a:lnTo>
                <a:lnTo>
                  <a:pt x="2086745" y="1856104"/>
                </a:lnTo>
                <a:lnTo>
                  <a:pt x="0" y="18561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1">
            <a:noAutofit/>
          </a:bodyPr>
          <a:lstStyle/>
          <a:p>
            <a:pPr lvl="0" defTabSz="977900" rtl="0">
              <a:lnSpc>
                <a:spcPct val="90000"/>
              </a:lnSpc>
              <a:spcBef>
                <a:spcPct val="0"/>
              </a:spcBef>
              <a:spcAft>
                <a:spcPct val="35000"/>
              </a:spcAft>
            </a:pPr>
            <a:r>
              <a:rPr lang="es" sz="2200" b="1" i="0" u="none" kern="1200" baseline="0" dirty="0"/>
              <a:t>1990</a:t>
            </a:r>
          </a:p>
          <a:p>
            <a:pPr marL="171450" lvl="1" indent="-171450" defTabSz="800100">
              <a:lnSpc>
                <a:spcPct val="90000"/>
              </a:lnSpc>
              <a:spcBef>
                <a:spcPct val="0"/>
              </a:spcBef>
              <a:spcAft>
                <a:spcPct val="15000"/>
              </a:spcAft>
              <a:buChar char="••"/>
            </a:pPr>
            <a:r>
              <a:rPr lang="es-US" sz="1800" b="0" i="0" u="none" kern="1200" baseline="0" dirty="0"/>
              <a:t>Los opioides se recetan </a:t>
            </a:r>
            <a:r>
              <a:rPr lang="es-US" dirty="0"/>
              <a:t>excesivamente</a:t>
            </a:r>
            <a:r>
              <a:rPr lang="es-US" sz="1800" b="0" i="0" u="none" kern="1200" baseline="0" dirty="0"/>
              <a:t> y hay un aumento de la adicción a opioides</a:t>
            </a:r>
          </a:p>
        </p:txBody>
      </p:sp>
      <p:sp>
        <p:nvSpPr>
          <p:cNvPr id="8" name="手繪多邊形 7"/>
          <p:cNvSpPr/>
          <p:nvPr/>
        </p:nvSpPr>
        <p:spPr>
          <a:xfrm>
            <a:off x="3336894" y="4170932"/>
            <a:ext cx="2852446" cy="1856104"/>
          </a:xfrm>
          <a:custGeom>
            <a:avLst/>
            <a:gdLst>
              <a:gd name="connsiteX0" fmla="*/ 0 w 2086745"/>
              <a:gd name="connsiteY0" fmla="*/ 0 h 1856104"/>
              <a:gd name="connsiteX1" fmla="*/ 2086745 w 2086745"/>
              <a:gd name="connsiteY1" fmla="*/ 0 h 1856104"/>
              <a:gd name="connsiteX2" fmla="*/ 2086745 w 2086745"/>
              <a:gd name="connsiteY2" fmla="*/ 1856104 h 1856104"/>
              <a:gd name="connsiteX3" fmla="*/ 0 w 2086745"/>
              <a:gd name="connsiteY3" fmla="*/ 1856104 h 1856104"/>
              <a:gd name="connsiteX4" fmla="*/ 0 w 2086745"/>
              <a:gd name="connsiteY4" fmla="*/ 0 h 185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745" h="1856104">
                <a:moveTo>
                  <a:pt x="0" y="0"/>
                </a:moveTo>
                <a:lnTo>
                  <a:pt x="2086745" y="0"/>
                </a:lnTo>
                <a:lnTo>
                  <a:pt x="2086745" y="1856104"/>
                </a:lnTo>
                <a:lnTo>
                  <a:pt x="0" y="18561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1">
            <a:noAutofit/>
          </a:bodyPr>
          <a:lstStyle/>
          <a:p>
            <a:pPr lvl="0" defTabSz="977900" rtl="0">
              <a:lnSpc>
                <a:spcPct val="90000"/>
              </a:lnSpc>
              <a:spcBef>
                <a:spcPct val="0"/>
              </a:spcBef>
              <a:spcAft>
                <a:spcPct val="35000"/>
              </a:spcAft>
            </a:pPr>
            <a:r>
              <a:rPr lang="es" sz="2200" b="1" i="0" u="none" kern="1200" baseline="0" dirty="0"/>
              <a:t>2010</a:t>
            </a:r>
          </a:p>
          <a:p>
            <a:pPr marL="171450" lvl="1" indent="-171450" defTabSz="800100" rtl="0">
              <a:lnSpc>
                <a:spcPct val="90000"/>
              </a:lnSpc>
              <a:spcBef>
                <a:spcPct val="0"/>
              </a:spcBef>
              <a:spcAft>
                <a:spcPct val="15000"/>
              </a:spcAft>
              <a:buChar char="••"/>
            </a:pPr>
            <a:r>
              <a:rPr lang="es" sz="1800" b="0" i="0" u="none" kern="1200" baseline="0" dirty="0"/>
              <a:t>Las personas adictas a los opioides acuden a los mercados ilegales como los de heroína</a:t>
            </a:r>
          </a:p>
        </p:txBody>
      </p:sp>
      <p:sp>
        <p:nvSpPr>
          <p:cNvPr id="10" name="手繪多邊形 9"/>
          <p:cNvSpPr/>
          <p:nvPr/>
        </p:nvSpPr>
        <p:spPr>
          <a:xfrm>
            <a:off x="5492119" y="1386775"/>
            <a:ext cx="2889881" cy="1856104"/>
          </a:xfrm>
          <a:custGeom>
            <a:avLst/>
            <a:gdLst>
              <a:gd name="connsiteX0" fmla="*/ 0 w 2086745"/>
              <a:gd name="connsiteY0" fmla="*/ 0 h 1856104"/>
              <a:gd name="connsiteX1" fmla="*/ 2086745 w 2086745"/>
              <a:gd name="connsiteY1" fmla="*/ 0 h 1856104"/>
              <a:gd name="connsiteX2" fmla="*/ 2086745 w 2086745"/>
              <a:gd name="connsiteY2" fmla="*/ 1856104 h 1856104"/>
              <a:gd name="connsiteX3" fmla="*/ 0 w 2086745"/>
              <a:gd name="connsiteY3" fmla="*/ 1856104 h 1856104"/>
              <a:gd name="connsiteX4" fmla="*/ 0 w 2086745"/>
              <a:gd name="connsiteY4" fmla="*/ 0 h 185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745" h="1856104">
                <a:moveTo>
                  <a:pt x="0" y="0"/>
                </a:moveTo>
                <a:lnTo>
                  <a:pt x="2086745" y="0"/>
                </a:lnTo>
                <a:lnTo>
                  <a:pt x="2086745" y="1856104"/>
                </a:lnTo>
                <a:lnTo>
                  <a:pt x="0" y="18561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1">
            <a:noAutofit/>
          </a:bodyPr>
          <a:lstStyle/>
          <a:p>
            <a:pPr lvl="0" defTabSz="977900" rtl="0">
              <a:lnSpc>
                <a:spcPct val="90000"/>
              </a:lnSpc>
              <a:spcBef>
                <a:spcPct val="0"/>
              </a:spcBef>
              <a:spcAft>
                <a:spcPct val="35000"/>
              </a:spcAft>
            </a:pPr>
            <a:r>
              <a:rPr lang="es" sz="2200" b="1" i="0" u="none" kern="1200" baseline="0" dirty="0"/>
              <a:t>2013</a:t>
            </a:r>
          </a:p>
          <a:p>
            <a:pPr marL="171450" lvl="1" indent="-171450" defTabSz="800100" rtl="0">
              <a:lnSpc>
                <a:spcPct val="90000"/>
              </a:lnSpc>
              <a:spcBef>
                <a:spcPct val="0"/>
              </a:spcBef>
              <a:spcAft>
                <a:spcPct val="15000"/>
              </a:spcAft>
              <a:buChar char="••"/>
            </a:pPr>
            <a:r>
              <a:rPr lang="es" sz="1800" b="0" i="0" u="none" kern="1200" baseline="0" dirty="0"/>
              <a:t>Los opioides sintéticos como el fentanilo son populares debido a su potencia y su bajo costo</a:t>
            </a:r>
          </a:p>
        </p:txBody>
      </p:sp>
      <p:sp>
        <p:nvSpPr>
          <p:cNvPr id="13" name="手繪多邊形 12"/>
          <p:cNvSpPr/>
          <p:nvPr/>
        </p:nvSpPr>
        <p:spPr>
          <a:xfrm>
            <a:off x="7981808" y="4170932"/>
            <a:ext cx="2268072" cy="1856104"/>
          </a:xfrm>
          <a:custGeom>
            <a:avLst/>
            <a:gdLst>
              <a:gd name="connsiteX0" fmla="*/ 0 w 2401259"/>
              <a:gd name="connsiteY0" fmla="*/ 0 h 1856104"/>
              <a:gd name="connsiteX1" fmla="*/ 2401259 w 2401259"/>
              <a:gd name="connsiteY1" fmla="*/ 0 h 1856104"/>
              <a:gd name="connsiteX2" fmla="*/ 2401259 w 2401259"/>
              <a:gd name="connsiteY2" fmla="*/ 1856104 h 1856104"/>
              <a:gd name="connsiteX3" fmla="*/ 0 w 2401259"/>
              <a:gd name="connsiteY3" fmla="*/ 1856104 h 1856104"/>
              <a:gd name="connsiteX4" fmla="*/ 0 w 2401259"/>
              <a:gd name="connsiteY4" fmla="*/ 0 h 185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59" h="1856104">
                <a:moveTo>
                  <a:pt x="0" y="0"/>
                </a:moveTo>
                <a:lnTo>
                  <a:pt x="2401259" y="0"/>
                </a:lnTo>
                <a:lnTo>
                  <a:pt x="2401259" y="1856104"/>
                </a:lnTo>
                <a:lnTo>
                  <a:pt x="0" y="18561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1">
            <a:noAutofit/>
          </a:bodyPr>
          <a:lstStyle/>
          <a:p>
            <a:pPr lvl="0" defTabSz="977900" rtl="0">
              <a:lnSpc>
                <a:spcPct val="90000"/>
              </a:lnSpc>
              <a:spcBef>
                <a:spcPct val="0"/>
              </a:spcBef>
              <a:spcAft>
                <a:spcPct val="35000"/>
              </a:spcAft>
            </a:pPr>
            <a:r>
              <a:rPr lang="es" sz="2200" b="1" i="0" u="none" kern="1200" baseline="0" dirty="0"/>
              <a:t>Hoy</a:t>
            </a:r>
          </a:p>
          <a:p>
            <a:pPr marL="171450" lvl="1" indent="-171450" defTabSz="800100" rtl="0">
              <a:lnSpc>
                <a:spcPct val="90000"/>
              </a:lnSpc>
              <a:spcBef>
                <a:spcPct val="0"/>
              </a:spcBef>
              <a:spcAft>
                <a:spcPct val="15000"/>
              </a:spcAft>
              <a:buChar char="••"/>
            </a:pPr>
            <a:r>
              <a:rPr lang="es" sz="1800" b="0" i="0" u="none" kern="1200" baseline="0" dirty="0"/>
              <a:t>El fentanilo está en píldoras falsas o se mezcla con estimulantes ilegales </a:t>
            </a:r>
          </a:p>
        </p:txBody>
      </p:sp>
      <p:grpSp>
        <p:nvGrpSpPr>
          <p:cNvPr id="4" name="Group 3">
            <a:extLst>
              <a:ext uri="{FF2B5EF4-FFF2-40B4-BE49-F238E27FC236}">
                <a16:creationId xmlns:a16="http://schemas.microsoft.com/office/drawing/2014/main" id="{A6216AAE-9D03-B2BB-FE2C-E7522CCF0A04}"/>
              </a:ext>
            </a:extLst>
          </p:cNvPr>
          <p:cNvGrpSpPr/>
          <p:nvPr/>
        </p:nvGrpSpPr>
        <p:grpSpPr>
          <a:xfrm>
            <a:off x="1108075" y="2778853"/>
            <a:ext cx="9975849" cy="1856104"/>
            <a:chOff x="1108075" y="2778853"/>
            <a:chExt cx="9975849" cy="1856104"/>
          </a:xfrm>
        </p:grpSpPr>
        <p:sp>
          <p:nvSpPr>
            <p:cNvPr id="5" name="燕尾形向右箭號 4"/>
            <p:cNvSpPr/>
            <p:nvPr/>
          </p:nvSpPr>
          <p:spPr>
            <a:xfrm>
              <a:off x="1108075" y="2778853"/>
              <a:ext cx="9975849" cy="1856104"/>
            </a:xfrm>
            <a:prstGeom prst="notchedRightArrow">
              <a:avLst/>
            </a:prstGeom>
            <a:solidFill>
              <a:schemeClr val="accent1"/>
            </a:solidFill>
            <a:ln>
              <a:no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橢圓 6"/>
            <p:cNvSpPr/>
            <p:nvPr/>
          </p:nvSpPr>
          <p:spPr>
            <a:xfrm>
              <a:off x="1921313" y="3474892"/>
              <a:ext cx="464026" cy="464026"/>
            </a:xfrm>
            <a:prstGeom prst="ellipse">
              <a:avLst/>
            </a:prstGeom>
            <a:solidFill>
              <a:srgbClr val="D2D52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橢圓 8"/>
            <p:cNvSpPr/>
            <p:nvPr/>
          </p:nvSpPr>
          <p:spPr>
            <a:xfrm>
              <a:off x="4112396" y="3474892"/>
              <a:ext cx="464026" cy="464026"/>
            </a:xfrm>
            <a:prstGeom prst="ellipse">
              <a:avLst/>
            </a:prstGeom>
            <a:solidFill>
              <a:srgbClr val="D2D52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橢圓 11"/>
            <p:cNvSpPr/>
            <p:nvPr/>
          </p:nvSpPr>
          <p:spPr>
            <a:xfrm>
              <a:off x="6303478" y="3474892"/>
              <a:ext cx="464026" cy="464026"/>
            </a:xfrm>
            <a:prstGeom prst="ellipse">
              <a:avLst/>
            </a:prstGeom>
            <a:solidFill>
              <a:srgbClr val="D2D52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橢圓 13"/>
            <p:cNvSpPr/>
            <p:nvPr/>
          </p:nvSpPr>
          <p:spPr>
            <a:xfrm>
              <a:off x="8651818" y="3474892"/>
              <a:ext cx="464026" cy="464026"/>
            </a:xfrm>
            <a:prstGeom prst="ellipse">
              <a:avLst/>
            </a:prstGeom>
            <a:solidFill>
              <a:srgbClr val="D2D52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sp>
        <p:nvSpPr>
          <p:cNvPr id="3" name="Slide Number Placeholder 2">
            <a:extLst>
              <a:ext uri="{FF2B5EF4-FFF2-40B4-BE49-F238E27FC236}">
                <a16:creationId xmlns:a16="http://schemas.microsoft.com/office/drawing/2014/main" id="{E4D27032-7CE1-4C23-A8E3-46509E2BDF8C}"/>
              </a:ext>
              <a:ext uri="{C183D7F6-B498-43B3-948B-1728B52AA6E4}">
                <adec:decorative xmlns:adec="http://schemas.microsoft.com/office/drawing/2017/decorative" val="0"/>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26</a:t>
            </a:fld>
            <a:endParaRPr lang="es"/>
          </a:p>
        </p:txBody>
      </p:sp>
    </p:spTree>
    <p:extLst>
      <p:ext uri="{BB962C8B-B14F-4D97-AF65-F5344CB8AC3E}">
        <p14:creationId xmlns:p14="http://schemas.microsoft.com/office/powerpoint/2010/main" val="339629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9280-91C8-F74D-F20A-4E3A61CBBBE7}"/>
              </a:ext>
            </a:extLst>
          </p:cNvPr>
          <p:cNvSpPr>
            <a:spLocks noGrp="1"/>
          </p:cNvSpPr>
          <p:nvPr>
            <p:ph type="title"/>
          </p:nvPr>
        </p:nvSpPr>
        <p:spPr/>
        <p:txBody>
          <a:bodyPr>
            <a:normAutofit fontScale="90000"/>
          </a:bodyPr>
          <a:lstStyle/>
          <a:p>
            <a:pPr algn="l" rtl="0"/>
            <a:r>
              <a:rPr lang="es-US" b="1" i="0" u="none" baseline="0" noProof="0" dirty="0"/>
              <a:t>¿Quién está en riesgo de tener una sobredosis de opioides?</a:t>
            </a:r>
            <a:endParaRPr lang="es-US" noProof="0" dirty="0"/>
          </a:p>
        </p:txBody>
      </p:sp>
      <p:sp>
        <p:nvSpPr>
          <p:cNvPr id="3" name="Content Placeholder 2">
            <a:extLst>
              <a:ext uri="{FF2B5EF4-FFF2-40B4-BE49-F238E27FC236}">
                <a16:creationId xmlns:a16="http://schemas.microsoft.com/office/drawing/2014/main" id="{7E00235D-D004-AD6C-448A-33E3A64636F7}"/>
              </a:ext>
            </a:extLst>
          </p:cNvPr>
          <p:cNvSpPr>
            <a:spLocks noGrp="1"/>
          </p:cNvSpPr>
          <p:nvPr>
            <p:ph idx="1"/>
          </p:nvPr>
        </p:nvSpPr>
        <p:spPr>
          <a:xfrm>
            <a:off x="1108364" y="1593479"/>
            <a:ext cx="9975272" cy="4639235"/>
          </a:xfrm>
        </p:spPr>
        <p:txBody>
          <a:bodyPr anchor="t"/>
          <a:lstStyle/>
          <a:p>
            <a:pPr algn="l" rtl="0">
              <a:lnSpc>
                <a:spcPct val="110000"/>
              </a:lnSpc>
              <a:spcAft>
                <a:spcPts val="600"/>
              </a:spcAft>
            </a:pPr>
            <a:r>
              <a:rPr lang="es-US" b="0" i="0" u="none" baseline="0" noProof="0" dirty="0"/>
              <a:t>Personas que experimentan con drogas</a:t>
            </a:r>
          </a:p>
          <a:p>
            <a:pPr algn="l" rtl="0">
              <a:lnSpc>
                <a:spcPct val="110000"/>
              </a:lnSpc>
              <a:spcAft>
                <a:spcPts val="600"/>
              </a:spcAft>
            </a:pPr>
            <a:r>
              <a:rPr lang="es-US" b="0" i="0" u="none" baseline="0" noProof="0" dirty="0"/>
              <a:t>Personas con trastorno por consumo de opioides</a:t>
            </a:r>
          </a:p>
          <a:p>
            <a:pPr algn="l" rtl="0">
              <a:lnSpc>
                <a:spcPct val="110000"/>
              </a:lnSpc>
              <a:spcAft>
                <a:spcPts val="600"/>
              </a:spcAft>
            </a:pPr>
            <a:r>
              <a:rPr lang="es-US" b="0" i="0" u="none" baseline="0" noProof="0" dirty="0"/>
              <a:t>Personas a las que les recetaron opioides</a:t>
            </a:r>
          </a:p>
          <a:p>
            <a:pPr algn="l" rtl="0">
              <a:lnSpc>
                <a:spcPct val="110000"/>
              </a:lnSpc>
              <a:spcAft>
                <a:spcPts val="600"/>
              </a:spcAft>
            </a:pPr>
            <a:r>
              <a:rPr lang="es-US" b="0" i="0" u="none" baseline="0" noProof="0" dirty="0"/>
              <a:t>Su familia y amigos</a:t>
            </a:r>
          </a:p>
          <a:p>
            <a:pPr algn="l" rtl="0">
              <a:lnSpc>
                <a:spcPct val="110000"/>
              </a:lnSpc>
              <a:spcAft>
                <a:spcPts val="600"/>
              </a:spcAft>
            </a:pPr>
            <a:r>
              <a:rPr lang="es-US" b="0" i="0" u="none" baseline="0" noProof="0" dirty="0"/>
              <a:t>¡Puede pasarle a cualquiera!</a:t>
            </a:r>
          </a:p>
        </p:txBody>
      </p:sp>
      <p:sp>
        <p:nvSpPr>
          <p:cNvPr id="4" name="Slide Number Placeholder 3">
            <a:extLst>
              <a:ext uri="{FF2B5EF4-FFF2-40B4-BE49-F238E27FC236}">
                <a16:creationId xmlns:a16="http://schemas.microsoft.com/office/drawing/2014/main" id="{84E87642-2C09-4E7F-A563-EB164DC159A9}"/>
              </a:ext>
            </a:extLst>
          </p:cNvPr>
          <p:cNvSpPr>
            <a:spLocks noGrp="1"/>
          </p:cNvSpPr>
          <p:nvPr>
            <p:ph type="sldNum" sz="quarter" idx="4"/>
          </p:nvPr>
        </p:nvSpPr>
        <p:spPr>
          <a:xfrm>
            <a:off x="11408636" y="6152029"/>
            <a:ext cx="506277" cy="403412"/>
          </a:xfrm>
        </p:spPr>
        <p:txBody>
          <a:bodyPr/>
          <a:lstStyle/>
          <a:p>
            <a:pPr algn="r" rtl="0"/>
            <a:fld id="{55A62DCB-81B4-C14F-949A-831535C291BC}" type="slidenum">
              <a:rPr/>
              <a:pPr algn="r" rtl="0"/>
              <a:t>27</a:t>
            </a:fld>
            <a:endParaRPr lang="es"/>
          </a:p>
        </p:txBody>
      </p:sp>
      <p:pic>
        <p:nvPicPr>
          <p:cNvPr id="5" name="Picture 4">
            <a:extLst>
              <a:ext uri="{FF2B5EF4-FFF2-40B4-BE49-F238E27FC236}">
                <a16:creationId xmlns:a16="http://schemas.microsoft.com/office/drawing/2014/main" id="{5CE6763C-FFB5-7E5A-7C45-69A84BBFCA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17956" y="3110874"/>
            <a:ext cx="5296957" cy="3041155"/>
          </a:xfrm>
          <a:prstGeom prst="rect">
            <a:avLst/>
          </a:prstGeom>
        </p:spPr>
      </p:pic>
    </p:spTree>
    <p:extLst>
      <p:ext uri="{BB962C8B-B14F-4D97-AF65-F5344CB8AC3E}">
        <p14:creationId xmlns:p14="http://schemas.microsoft.com/office/powerpoint/2010/main" val="141643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F053C-4FA0-D7CC-588B-F57C2C25515F}"/>
              </a:ext>
            </a:extLst>
          </p:cNvPr>
          <p:cNvSpPr>
            <a:spLocks noGrp="1"/>
          </p:cNvSpPr>
          <p:nvPr>
            <p:ph type="title"/>
          </p:nvPr>
        </p:nvSpPr>
        <p:spPr>
          <a:xfrm>
            <a:off x="1108364" y="398174"/>
            <a:ext cx="11011917" cy="610356"/>
          </a:xfrm>
        </p:spPr>
        <p:txBody>
          <a:bodyPr>
            <a:normAutofit fontScale="90000"/>
          </a:bodyPr>
          <a:lstStyle/>
          <a:p>
            <a:pPr algn="l" rtl="0"/>
            <a:r>
              <a:rPr lang="es-US" b="1" i="0" u="none" baseline="0" noProof="0" dirty="0"/>
              <a:t>Usted puede prevenir una sobredosis de opioides</a:t>
            </a:r>
          </a:p>
        </p:txBody>
      </p:sp>
      <p:sp>
        <p:nvSpPr>
          <p:cNvPr id="3" name="Content Placeholder 2">
            <a:extLst>
              <a:ext uri="{FF2B5EF4-FFF2-40B4-BE49-F238E27FC236}">
                <a16:creationId xmlns:a16="http://schemas.microsoft.com/office/drawing/2014/main" id="{C67337B3-7378-260F-21A4-7E9DD25A4C5E}"/>
              </a:ext>
            </a:extLst>
          </p:cNvPr>
          <p:cNvSpPr>
            <a:spLocks noGrp="1"/>
          </p:cNvSpPr>
          <p:nvPr>
            <p:ph idx="1"/>
          </p:nvPr>
        </p:nvSpPr>
        <p:spPr>
          <a:xfrm>
            <a:off x="1108364" y="1194189"/>
            <a:ext cx="5292435" cy="4639235"/>
          </a:xfrm>
        </p:spPr>
        <p:txBody>
          <a:bodyPr>
            <a:noAutofit/>
          </a:bodyPr>
          <a:lstStyle/>
          <a:p>
            <a:pPr algn="l" rtl="0">
              <a:lnSpc>
                <a:spcPct val="110000"/>
              </a:lnSpc>
            </a:pPr>
            <a:r>
              <a:rPr lang="es-US" sz="2400" b="0" i="0" u="none" baseline="0" noProof="0" dirty="0"/>
              <a:t>Mantenga NARCAN® listo y disponible con usted y en casa</a:t>
            </a:r>
          </a:p>
          <a:p>
            <a:pPr algn="l" rtl="0">
              <a:lnSpc>
                <a:spcPct val="110000"/>
              </a:lnSpc>
            </a:pPr>
            <a:r>
              <a:rPr lang="es-US" sz="2400" b="0" i="0" u="none" baseline="0" noProof="0" dirty="0"/>
              <a:t>Tome los medicamentos como se los recetó su proveedor médico</a:t>
            </a:r>
          </a:p>
          <a:p>
            <a:pPr algn="l" rtl="0">
              <a:lnSpc>
                <a:spcPct val="110000"/>
              </a:lnSpc>
            </a:pPr>
            <a:r>
              <a:rPr lang="es-US" sz="2400" b="0" i="0" u="none" baseline="0" noProof="0" dirty="0"/>
              <a:t>Nunca tome los medicamentos de alguien más</a:t>
            </a:r>
          </a:p>
          <a:p>
            <a:pPr algn="l" rtl="0">
              <a:lnSpc>
                <a:spcPct val="110000"/>
              </a:lnSpc>
            </a:pPr>
            <a:r>
              <a:rPr lang="es-US" sz="2400" b="0" i="0" u="none" baseline="0" noProof="0" dirty="0"/>
              <a:t>Guarde sus medicamentos fuera del alcance de otras personas</a:t>
            </a:r>
          </a:p>
          <a:p>
            <a:pPr algn="l" rtl="0">
              <a:lnSpc>
                <a:spcPct val="110000"/>
              </a:lnSpc>
            </a:pPr>
            <a:r>
              <a:rPr lang="es-US" sz="2400" b="0" i="0" u="none" baseline="0" noProof="0" dirty="0"/>
              <a:t>Descarte de manera segura los medicamentos que no usó</a:t>
            </a:r>
          </a:p>
          <a:p>
            <a:pPr lvl="0" algn="l" rtl="0"/>
            <a:endParaRPr lang="es-US" noProof="0" dirty="0"/>
          </a:p>
        </p:txBody>
      </p:sp>
      <p:sp>
        <p:nvSpPr>
          <p:cNvPr id="4" name="Slide Number Placeholder 3">
            <a:extLst>
              <a:ext uri="{FF2B5EF4-FFF2-40B4-BE49-F238E27FC236}">
                <a16:creationId xmlns:a16="http://schemas.microsoft.com/office/drawing/2014/main" id="{1C6665ED-8198-6B3B-B5AF-7CF293211590}"/>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28</a:t>
            </a:fld>
            <a:endParaRPr lang="es"/>
          </a:p>
        </p:txBody>
      </p:sp>
      <p:pic>
        <p:nvPicPr>
          <p:cNvPr id="8" name="Picture 7">
            <a:extLst>
              <a:ext uri="{FF2B5EF4-FFF2-40B4-BE49-F238E27FC236}">
                <a16:creationId xmlns:a16="http://schemas.microsoft.com/office/drawing/2014/main" id="{2C8021DE-9DB7-4405-0A0F-8DDA0386A73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900" y="1106632"/>
            <a:ext cx="4644736" cy="4644736"/>
          </a:xfrm>
          <a:prstGeom prst="rect">
            <a:avLst/>
          </a:prstGeom>
        </p:spPr>
      </p:pic>
    </p:spTree>
    <p:extLst>
      <p:ext uri="{BB962C8B-B14F-4D97-AF65-F5344CB8AC3E}">
        <p14:creationId xmlns:p14="http://schemas.microsoft.com/office/powerpoint/2010/main" val="249724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B994B-52DF-9BDE-5F5D-56CCF4E75A51}"/>
              </a:ext>
            </a:extLst>
          </p:cNvPr>
          <p:cNvSpPr>
            <a:spLocks noGrp="1"/>
          </p:cNvSpPr>
          <p:nvPr>
            <p:ph type="title"/>
          </p:nvPr>
        </p:nvSpPr>
        <p:spPr>
          <a:xfrm>
            <a:off x="1108365" y="398174"/>
            <a:ext cx="9975272" cy="610356"/>
          </a:xfrm>
        </p:spPr>
        <p:txBody>
          <a:bodyPr>
            <a:normAutofit fontScale="90000"/>
          </a:bodyPr>
          <a:lstStyle/>
          <a:p>
            <a:pPr algn="l" rtl="0"/>
            <a:r>
              <a:rPr lang="es-US" b="1" i="0" u="none" baseline="0" noProof="0" dirty="0"/>
              <a:t>El </a:t>
            </a:r>
            <a:r>
              <a:rPr lang="es-US" b="1" i="0" u="none" baseline="0" noProof="0" dirty="0" err="1"/>
              <a:t>Tranq</a:t>
            </a:r>
            <a:r>
              <a:rPr lang="es-US" b="1" i="0" u="none" baseline="0" noProof="0" dirty="0"/>
              <a:t> es una amenaza emergente en Marin </a:t>
            </a:r>
          </a:p>
        </p:txBody>
      </p:sp>
      <p:sp>
        <p:nvSpPr>
          <p:cNvPr id="4" name="Slide Number Placeholder 3">
            <a:extLst>
              <a:ext uri="{FF2B5EF4-FFF2-40B4-BE49-F238E27FC236}">
                <a16:creationId xmlns:a16="http://schemas.microsoft.com/office/drawing/2014/main" id="{6DC37841-579B-051D-C7F5-31409A62D41D}"/>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29</a:t>
            </a:fld>
            <a:endParaRPr lang="es"/>
          </a:p>
        </p:txBody>
      </p:sp>
      <p:sp>
        <p:nvSpPr>
          <p:cNvPr id="3" name="Content Placeholder 2">
            <a:extLst>
              <a:ext uri="{FF2B5EF4-FFF2-40B4-BE49-F238E27FC236}">
                <a16:creationId xmlns:a16="http://schemas.microsoft.com/office/drawing/2014/main" id="{BD4B98EE-E0BC-20FA-9D98-1AB49A403E45}"/>
              </a:ext>
            </a:extLst>
          </p:cNvPr>
          <p:cNvSpPr>
            <a:spLocks noGrp="1"/>
          </p:cNvSpPr>
          <p:nvPr>
            <p:ph type="body" sz="quarter" idx="12"/>
          </p:nvPr>
        </p:nvSpPr>
        <p:spPr>
          <a:xfrm>
            <a:off x="1108365" y="1038266"/>
            <a:ext cx="6103805" cy="5143500"/>
          </a:xfrm>
        </p:spPr>
        <p:txBody>
          <a:bodyPr>
            <a:normAutofit/>
          </a:bodyPr>
          <a:lstStyle/>
          <a:p>
            <a:pPr algn="l" rtl="0">
              <a:lnSpc>
                <a:spcPct val="110000"/>
              </a:lnSpc>
            </a:pPr>
            <a:r>
              <a:rPr lang="es-419" sz="2400" b="1" dirty="0"/>
              <a:t>X</a:t>
            </a:r>
            <a:r>
              <a:rPr lang="es-419" sz="2400" b="1" i="0" u="none" baseline="0" noProof="0" dirty="0" err="1"/>
              <a:t>ylacina</a:t>
            </a:r>
            <a:r>
              <a:rPr lang="es-419" sz="2400" b="0" i="0" u="none" baseline="0" noProof="0" dirty="0"/>
              <a:t> </a:t>
            </a:r>
            <a:r>
              <a:rPr lang="es-419" sz="2400" dirty="0"/>
              <a:t>e</a:t>
            </a:r>
            <a:r>
              <a:rPr lang="es-419" sz="2400" b="0" i="0" u="none" baseline="0" noProof="0" dirty="0"/>
              <a:t>s un sedante para animales</a:t>
            </a:r>
          </a:p>
          <a:p>
            <a:pPr algn="l" rtl="0">
              <a:lnSpc>
                <a:spcPct val="110000"/>
              </a:lnSpc>
            </a:pPr>
            <a:r>
              <a:rPr lang="es-419" sz="2400" b="0" i="0" u="none" baseline="0" noProof="0" dirty="0"/>
              <a:t>Se mezcla con drogas ilegales como la cocaína, la heroína y el fentanilo </a:t>
            </a:r>
          </a:p>
          <a:p>
            <a:pPr algn="l" rtl="0">
              <a:lnSpc>
                <a:spcPct val="110000"/>
              </a:lnSpc>
            </a:pPr>
            <a:r>
              <a:rPr lang="es-419" sz="2400" dirty="0"/>
              <a:t>Puede disminuir o detener la respiración y causar graves infecciones de la piel</a:t>
            </a:r>
            <a:endParaRPr lang="es-419" sz="2400" b="0" i="0" u="none" baseline="0" noProof="0" dirty="0"/>
          </a:p>
          <a:p>
            <a:pPr algn="l" rtl="0">
              <a:lnSpc>
                <a:spcPct val="110000"/>
              </a:lnSpc>
            </a:pPr>
            <a:r>
              <a:rPr lang="es-419" sz="2400" b="0" i="0" u="none" baseline="0" noProof="0" dirty="0"/>
              <a:t>NARCAN® no revertirá los efectos de la </a:t>
            </a:r>
            <a:r>
              <a:rPr lang="es-419" sz="2400" b="0" i="0" u="none" baseline="0" noProof="0" dirty="0" err="1"/>
              <a:t>xylacina</a:t>
            </a:r>
            <a:endParaRPr lang="es-419" sz="2400" b="0" i="0" u="none" baseline="0" noProof="0" dirty="0"/>
          </a:p>
          <a:p>
            <a:pPr algn="l" rtl="0">
              <a:lnSpc>
                <a:spcPct val="110000"/>
              </a:lnSpc>
            </a:pPr>
            <a:r>
              <a:rPr lang="es-419" sz="2400" dirty="0"/>
              <a:t>Y</a:t>
            </a:r>
            <a:r>
              <a:rPr lang="es-419" sz="2400" b="0" i="0" u="none" baseline="0" noProof="0" dirty="0"/>
              <a:t>a que la </a:t>
            </a:r>
            <a:r>
              <a:rPr lang="es-419" sz="2400" b="0" i="0" u="none" baseline="0" noProof="0" dirty="0" err="1"/>
              <a:t>xylacina</a:t>
            </a:r>
            <a:r>
              <a:rPr lang="es-419" sz="2400" b="0" i="0" u="none" baseline="0" noProof="0" dirty="0"/>
              <a:t> se usa con frecuencia con opioides como el fentanilo</a:t>
            </a:r>
            <a:r>
              <a:rPr lang="es-419" sz="2400" i="0" u="none" baseline="0" noProof="0" dirty="0"/>
              <a:t>, siempre debe administrar NARCAN®</a:t>
            </a:r>
          </a:p>
        </p:txBody>
      </p:sp>
      <p:pic>
        <p:nvPicPr>
          <p:cNvPr id="6" name="Picture 5">
            <a:extLst>
              <a:ext uri="{FF2B5EF4-FFF2-40B4-BE49-F238E27FC236}">
                <a16:creationId xmlns:a16="http://schemas.microsoft.com/office/drawing/2014/main" id="{91DA6578-A0BB-3D53-3EB9-54D4437E745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4170" y="1252377"/>
            <a:ext cx="4715277" cy="4715277"/>
          </a:xfrm>
          <a:prstGeom prst="rect">
            <a:avLst/>
          </a:prstGeom>
        </p:spPr>
      </p:pic>
    </p:spTree>
    <p:extLst>
      <p:ext uri="{BB962C8B-B14F-4D97-AF65-F5344CB8AC3E}">
        <p14:creationId xmlns:p14="http://schemas.microsoft.com/office/powerpoint/2010/main" val="2957812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4BB301C-4777-4225-DD78-1B5C8F60770A}"/>
              </a:ext>
            </a:extLst>
          </p:cNvPr>
          <p:cNvSpPr>
            <a:spLocks noGrp="1"/>
          </p:cNvSpPr>
          <p:nvPr>
            <p:ph type="title"/>
          </p:nvPr>
        </p:nvSpPr>
        <p:spPr>
          <a:xfrm>
            <a:off x="1378791" y="614252"/>
            <a:ext cx="9434419" cy="3448295"/>
          </a:xfrm>
        </p:spPr>
        <p:txBody>
          <a:bodyPr anchor="ctr">
            <a:normAutofit/>
          </a:bodyPr>
          <a:lstStyle/>
          <a:p>
            <a:pPr algn="ctr" rtl="0"/>
            <a:r>
              <a:rPr lang="es-US" sz="4400" b="1" i="0" u="none" baseline="0" noProof="0" dirty="0"/>
              <a:t>La sobredosis accidental es la principal causa de muerte entre los residentes menores de 55 años en el condado de Marin.</a:t>
            </a:r>
            <a:endParaRPr lang="es-US" noProof="0" dirty="0"/>
          </a:p>
        </p:txBody>
      </p:sp>
      <p:sp>
        <p:nvSpPr>
          <p:cNvPr id="4" name="Slide Number Placeholder 3">
            <a:extLst>
              <a:ext uri="{FF2B5EF4-FFF2-40B4-BE49-F238E27FC236}">
                <a16:creationId xmlns:a16="http://schemas.microsoft.com/office/drawing/2014/main" id="{6801084C-D464-8ED9-DF40-FC1C38233DD6}"/>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t>3</a:t>
            </a:fld>
            <a:endParaRPr lang="es" dirty="0"/>
          </a:p>
        </p:txBody>
      </p:sp>
      <p:sp>
        <p:nvSpPr>
          <p:cNvPr id="121" name="TextBox 120">
            <a:extLst>
              <a:ext uri="{FF2B5EF4-FFF2-40B4-BE49-F238E27FC236}">
                <a16:creationId xmlns:a16="http://schemas.microsoft.com/office/drawing/2014/main" id="{5DA22BD3-93CD-6AA7-E3E5-08160BDE456C}"/>
              </a:ext>
            </a:extLst>
          </p:cNvPr>
          <p:cNvSpPr txBox="1"/>
          <p:nvPr/>
        </p:nvSpPr>
        <p:spPr>
          <a:xfrm>
            <a:off x="2609589" y="3969533"/>
            <a:ext cx="6972822" cy="1446550"/>
          </a:xfrm>
          <a:prstGeom prst="rect">
            <a:avLst/>
          </a:prstGeom>
          <a:noFill/>
        </p:spPr>
        <p:txBody>
          <a:bodyPr wrap="square">
            <a:spAutoFit/>
          </a:bodyPr>
          <a:lstStyle/>
          <a:p>
            <a:pPr algn="ctr" rtl="0"/>
            <a:r>
              <a:rPr kumimoji="0" lang="es" sz="4400" b="1" i="0" u="none" strike="noStrike" kern="1200" cap="none" spc="0" normalizeH="0" baseline="0" dirty="0">
                <a:ln>
                  <a:noFill/>
                </a:ln>
                <a:solidFill>
                  <a:srgbClr val="253D8C"/>
                </a:solidFill>
                <a:effectLst/>
                <a:uLnTx/>
                <a:uFillTx/>
                <a:latin typeface="Arial" panose="020B0604020202020204" pitchFamily="34" charset="0"/>
                <a:ea typeface="+mj-ea"/>
                <a:cs typeface="+mj-cs"/>
              </a:rPr>
              <a:t>La mayoría se debe al uso de opioides. </a:t>
            </a:r>
            <a:endParaRPr lang="es" sz="2000" dirty="0"/>
          </a:p>
        </p:txBody>
      </p:sp>
    </p:spTree>
    <p:extLst>
      <p:ext uri="{BB962C8B-B14F-4D97-AF65-F5344CB8AC3E}">
        <p14:creationId xmlns:p14="http://schemas.microsoft.com/office/powerpoint/2010/main" val="40165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07E5-DFDC-A468-48E7-491BEE7019FD}"/>
              </a:ext>
            </a:extLst>
          </p:cNvPr>
          <p:cNvSpPr>
            <a:spLocks noGrp="1"/>
          </p:cNvSpPr>
          <p:nvPr>
            <p:ph type="title"/>
          </p:nvPr>
        </p:nvSpPr>
        <p:spPr>
          <a:xfrm>
            <a:off x="1108365" y="308524"/>
            <a:ext cx="9975272" cy="610356"/>
          </a:xfrm>
        </p:spPr>
        <p:txBody>
          <a:bodyPr>
            <a:normAutofit fontScale="90000"/>
          </a:bodyPr>
          <a:lstStyle/>
          <a:p>
            <a:pPr algn="l" rtl="0"/>
            <a:r>
              <a:rPr lang="es-US" b="1" i="0" u="none" baseline="0" noProof="0" dirty="0"/>
              <a:t>Las estrategias basadas en datos previenen las sobredosis</a:t>
            </a:r>
            <a:endParaRPr lang="es-US" noProof="0" dirty="0"/>
          </a:p>
        </p:txBody>
      </p:sp>
      <p:sp>
        <p:nvSpPr>
          <p:cNvPr id="3" name="Slide Number Placeholder 2">
            <a:extLst>
              <a:ext uri="{FF2B5EF4-FFF2-40B4-BE49-F238E27FC236}">
                <a16:creationId xmlns:a16="http://schemas.microsoft.com/office/drawing/2014/main" id="{DA986E2A-2939-3C3C-A3C1-9F1029593978}"/>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30</a:t>
            </a:fld>
            <a:endParaRPr lang="es"/>
          </a:p>
        </p:txBody>
      </p:sp>
      <p:sp>
        <p:nvSpPr>
          <p:cNvPr id="25" name="Text Placeholder 24">
            <a:extLst>
              <a:ext uri="{FF2B5EF4-FFF2-40B4-BE49-F238E27FC236}">
                <a16:creationId xmlns:a16="http://schemas.microsoft.com/office/drawing/2014/main" id="{7A7F326E-1A7B-C4F2-9967-DBD5F55200D0}"/>
              </a:ext>
            </a:extLst>
          </p:cNvPr>
          <p:cNvSpPr>
            <a:spLocks noGrp="1"/>
          </p:cNvSpPr>
          <p:nvPr>
            <p:ph type="body" sz="quarter" idx="12"/>
          </p:nvPr>
        </p:nvSpPr>
        <p:spPr>
          <a:xfrm>
            <a:off x="1108365" y="1405976"/>
            <a:ext cx="4911435" cy="5143500"/>
          </a:xfrm>
        </p:spPr>
        <p:txBody>
          <a:bodyPr>
            <a:noAutofit/>
          </a:bodyPr>
          <a:lstStyle/>
          <a:p>
            <a:pPr algn="l" rtl="0">
              <a:lnSpc>
                <a:spcPct val="110000"/>
              </a:lnSpc>
            </a:pPr>
            <a:r>
              <a:rPr lang="es-US" sz="2200" b="0" i="0" u="none" baseline="0" noProof="0" dirty="0"/>
              <a:t>Vea los datos de las sobredosis en el condado de Marin en nuestro panel de datos</a:t>
            </a:r>
          </a:p>
          <a:p>
            <a:pPr algn="l" rtl="0">
              <a:lnSpc>
                <a:spcPct val="110000"/>
              </a:lnSpc>
            </a:pPr>
            <a:r>
              <a:rPr lang="es-US" sz="2200" b="0" i="0" u="none" baseline="0" noProof="0" dirty="0"/>
              <a:t>Los datos rastrean las tendencias y dan información para el entendimiento y la acción compartida en todo nuestro condado</a:t>
            </a:r>
          </a:p>
          <a:p>
            <a:pPr algn="l" rtl="0">
              <a:lnSpc>
                <a:spcPct val="110000"/>
              </a:lnSpc>
            </a:pPr>
            <a:r>
              <a:rPr lang="es-US" sz="2200" b="0" i="0" u="none" baseline="0" noProof="0" dirty="0"/>
              <a:t>Salud Pública del condado de Marin rastrea la presencia de fentanilo y otras drogas ilícitas en las aguas residuales locales</a:t>
            </a:r>
          </a:p>
          <a:p>
            <a:pPr algn="l" rtl="0">
              <a:lnSpc>
                <a:spcPct val="110000"/>
              </a:lnSpc>
            </a:pPr>
            <a:endParaRPr lang="es-US" sz="2800" noProof="0" dirty="0"/>
          </a:p>
        </p:txBody>
      </p:sp>
      <p:pic>
        <p:nvPicPr>
          <p:cNvPr id="14" name="Picture 13" descr="Captura de pantalla del panel de datos">
            <a:extLst>
              <a:ext uri="{FF2B5EF4-FFF2-40B4-BE49-F238E27FC236}">
                <a16:creationId xmlns:a16="http://schemas.microsoft.com/office/drawing/2014/main" id="{36A9C444-384B-C4AF-9D49-4FD646A2C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99243"/>
            <a:ext cx="5248008" cy="3059514"/>
          </a:xfrm>
          <a:prstGeom prst="rect">
            <a:avLst/>
          </a:prstGeom>
        </p:spPr>
      </p:pic>
    </p:spTree>
    <p:extLst>
      <p:ext uri="{BB962C8B-B14F-4D97-AF65-F5344CB8AC3E}">
        <p14:creationId xmlns:p14="http://schemas.microsoft.com/office/powerpoint/2010/main" val="4029587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31BBE-3E46-2DD6-7838-F3A6B9B1CE57}"/>
              </a:ext>
            </a:extLst>
          </p:cNvPr>
          <p:cNvSpPr>
            <a:spLocks noGrp="1"/>
          </p:cNvSpPr>
          <p:nvPr>
            <p:ph type="title"/>
          </p:nvPr>
        </p:nvSpPr>
        <p:spPr>
          <a:xfrm>
            <a:off x="1108365" y="398174"/>
            <a:ext cx="9975272" cy="610356"/>
          </a:xfrm>
        </p:spPr>
        <p:txBody>
          <a:bodyPr/>
          <a:lstStyle/>
          <a:p>
            <a:pPr algn="l" rtl="0"/>
            <a:r>
              <a:rPr lang="es-US" b="1" i="0" u="none" baseline="0" noProof="0" dirty="0"/>
              <a:t>Hola, Marin, ¿Dónde está el fentanilo? </a:t>
            </a:r>
          </a:p>
        </p:txBody>
      </p:sp>
      <p:sp>
        <p:nvSpPr>
          <p:cNvPr id="4" name="Slide Number Placeholder 3">
            <a:extLst>
              <a:ext uri="{FF2B5EF4-FFF2-40B4-BE49-F238E27FC236}">
                <a16:creationId xmlns:a16="http://schemas.microsoft.com/office/drawing/2014/main" id="{08035E8B-94C7-FF78-702F-9E03BA56EE5B}"/>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31</a:t>
            </a:fld>
            <a:endParaRPr lang="es"/>
          </a:p>
        </p:txBody>
      </p:sp>
      <p:sp>
        <p:nvSpPr>
          <p:cNvPr id="3" name="Content Placeholder 2">
            <a:extLst>
              <a:ext uri="{FF2B5EF4-FFF2-40B4-BE49-F238E27FC236}">
                <a16:creationId xmlns:a16="http://schemas.microsoft.com/office/drawing/2014/main" id="{4159D086-238E-57B7-C2EB-DD1138D3A75B}"/>
              </a:ext>
            </a:extLst>
          </p:cNvPr>
          <p:cNvSpPr>
            <a:spLocks noGrp="1"/>
          </p:cNvSpPr>
          <p:nvPr>
            <p:ph type="body" sz="quarter" idx="12"/>
          </p:nvPr>
        </p:nvSpPr>
        <p:spPr>
          <a:xfrm>
            <a:off x="1283440" y="1008530"/>
            <a:ext cx="5748425" cy="4659312"/>
          </a:xfrm>
        </p:spPr>
        <p:txBody>
          <a:bodyPr>
            <a:noAutofit/>
          </a:bodyPr>
          <a:lstStyle/>
          <a:p>
            <a:pPr algn="l" rtl="0">
              <a:lnSpc>
                <a:spcPct val="110000"/>
              </a:lnSpc>
            </a:pPr>
            <a:r>
              <a:rPr lang="es-US" sz="2200" b="0" i="0" u="none" baseline="0" noProof="0" dirty="0"/>
              <a:t>Campaña </a:t>
            </a:r>
            <a:r>
              <a:rPr lang="es-ES" sz="2200" b="0" i="0" u="none" baseline="0" noProof="0" dirty="0"/>
              <a:t>para generar conciencia </a:t>
            </a:r>
            <a:r>
              <a:rPr lang="es-US" sz="2200" b="0" i="0" u="none" baseline="0" noProof="0" dirty="0"/>
              <a:t>sobre el fentanilo</a:t>
            </a:r>
          </a:p>
          <a:p>
            <a:pPr algn="l" rtl="0">
              <a:lnSpc>
                <a:spcPct val="110000"/>
              </a:lnSpc>
            </a:pPr>
            <a:r>
              <a:rPr lang="es-US" sz="2200" b="0" i="0" u="none" baseline="0" noProof="0" dirty="0"/>
              <a:t>Herramientas multimedia para colaboradores: </a:t>
            </a:r>
          </a:p>
          <a:p>
            <a:pPr lvl="1" algn="l" rtl="0">
              <a:lnSpc>
                <a:spcPct val="110000"/>
              </a:lnSpc>
            </a:pPr>
            <a:r>
              <a:rPr lang="es-US" sz="2200" b="0" i="0" u="none" baseline="0" noProof="0" dirty="0"/>
              <a:t>Gráficos de redes sociales</a:t>
            </a:r>
            <a:r>
              <a:rPr lang="es-US" sz="2200" dirty="0"/>
              <a:t> </a:t>
            </a:r>
            <a:r>
              <a:rPr lang="es-US" sz="2200" b="0" i="0" u="none" baseline="0" noProof="0" dirty="0"/>
              <a:t>en inglés y español</a:t>
            </a:r>
          </a:p>
          <a:p>
            <a:pPr lvl="1" algn="l" rtl="0">
              <a:lnSpc>
                <a:spcPct val="110000"/>
              </a:lnSpc>
            </a:pPr>
            <a:r>
              <a:rPr lang="es-US" sz="2200" b="0" i="0" u="none" baseline="0" noProof="0" dirty="0"/>
              <a:t>Material personalizable gratuito con plantillas listas para usar</a:t>
            </a:r>
          </a:p>
          <a:p>
            <a:pPr algn="l" rtl="0">
              <a:lnSpc>
                <a:spcPct val="110000"/>
              </a:lnSpc>
            </a:pPr>
            <a:r>
              <a:rPr lang="es-US" sz="2200" b="0" i="0" u="none" baseline="0" noProof="0" dirty="0"/>
              <a:t>Colaboración entre Marin </a:t>
            </a:r>
            <a:r>
              <a:rPr lang="es-US" sz="2200" b="0" i="0" u="none" baseline="0" noProof="0" dirty="0" err="1"/>
              <a:t>Community</a:t>
            </a:r>
            <a:r>
              <a:rPr lang="es-US" sz="2200" b="0" i="0" u="none" baseline="0" noProof="0" dirty="0"/>
              <a:t> </a:t>
            </a:r>
            <a:r>
              <a:rPr lang="es-US" sz="2200" b="0" i="0" u="none" baseline="0" noProof="0" dirty="0" err="1"/>
              <a:t>Foundation</a:t>
            </a:r>
            <a:r>
              <a:rPr lang="es-US" sz="2200" b="0" i="0" u="none" baseline="0" noProof="0" dirty="0"/>
              <a:t>, Marin </a:t>
            </a:r>
            <a:r>
              <a:rPr lang="es-US" sz="2200" b="0" i="0" u="none" baseline="0" noProof="0" dirty="0" err="1"/>
              <a:t>Independent</a:t>
            </a:r>
            <a:r>
              <a:rPr lang="es-US" sz="2200" b="0" i="0" u="none" baseline="0" noProof="0" dirty="0"/>
              <a:t> </a:t>
            </a:r>
            <a:r>
              <a:rPr lang="es-US" sz="2200" b="0" i="0" u="none" baseline="0" noProof="0" dirty="0" err="1"/>
              <a:t>Journal</a:t>
            </a:r>
            <a:r>
              <a:rPr lang="es-US" sz="2200" b="0" i="0" u="none" baseline="0" noProof="0" dirty="0"/>
              <a:t>, Good </a:t>
            </a:r>
            <a:r>
              <a:rPr lang="es-US" sz="2200" b="0" i="0" u="none" baseline="0" noProof="0" dirty="0" err="1"/>
              <a:t>Stuff</a:t>
            </a:r>
            <a:r>
              <a:rPr lang="es-US" sz="2200" b="0" i="0" u="none" baseline="0" noProof="0" dirty="0"/>
              <a:t> </a:t>
            </a:r>
            <a:r>
              <a:rPr lang="es-US" sz="2200" b="0" i="0" u="none" baseline="0" noProof="0" dirty="0" err="1"/>
              <a:t>Partners</a:t>
            </a:r>
            <a:r>
              <a:rPr lang="es-US" sz="2200" b="0" i="0" u="none" baseline="0" noProof="0" dirty="0"/>
              <a:t> y el condado de Marin</a:t>
            </a:r>
          </a:p>
        </p:txBody>
      </p:sp>
      <p:pic>
        <p:nvPicPr>
          <p:cNvPr id="6" name="Picture 5">
            <a:extLst>
              <a:ext uri="{FF2B5EF4-FFF2-40B4-BE49-F238E27FC236}">
                <a16:creationId xmlns:a16="http://schemas.microsoft.com/office/drawing/2014/main" id="{1F429756-411A-B5D8-C841-22AA1EEA6578}"/>
              </a:ext>
            </a:extLst>
          </p:cNvPr>
          <p:cNvPicPr>
            <a:picLocks noChangeAspect="1"/>
          </p:cNvPicPr>
          <p:nvPr/>
        </p:nvPicPr>
        <p:blipFill>
          <a:blip r:embed="rId3"/>
          <a:stretch>
            <a:fillRect/>
          </a:stretch>
        </p:blipFill>
        <p:spPr>
          <a:xfrm>
            <a:off x="7345826" y="1469280"/>
            <a:ext cx="3737811" cy="3737811"/>
          </a:xfrm>
          <a:prstGeom prst="rect">
            <a:avLst/>
          </a:prstGeom>
        </p:spPr>
      </p:pic>
    </p:spTree>
    <p:extLst>
      <p:ext uri="{BB962C8B-B14F-4D97-AF65-F5344CB8AC3E}">
        <p14:creationId xmlns:p14="http://schemas.microsoft.com/office/powerpoint/2010/main" val="1960570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1D8D-496F-A9A2-7C90-FEF02492B7EF}"/>
              </a:ext>
            </a:extLst>
          </p:cNvPr>
          <p:cNvSpPr>
            <a:spLocks noGrp="1"/>
          </p:cNvSpPr>
          <p:nvPr>
            <p:ph type="title"/>
          </p:nvPr>
        </p:nvSpPr>
        <p:spPr>
          <a:xfrm>
            <a:off x="1108365" y="398173"/>
            <a:ext cx="8699024" cy="982391"/>
          </a:xfrm>
        </p:spPr>
        <p:txBody>
          <a:bodyPr>
            <a:normAutofit fontScale="90000"/>
          </a:bodyPr>
          <a:lstStyle/>
          <a:p>
            <a:pPr algn="l" rtl="0"/>
            <a:r>
              <a:rPr lang="es-US" b="1" i="0" u="none" baseline="0" noProof="0" dirty="0"/>
              <a:t>Factores de riesgo para la sobredosis de opioides </a:t>
            </a:r>
          </a:p>
        </p:txBody>
      </p:sp>
      <p:sp>
        <p:nvSpPr>
          <p:cNvPr id="3" name="Content Placeholder 2">
            <a:extLst>
              <a:ext uri="{FF2B5EF4-FFF2-40B4-BE49-F238E27FC236}">
                <a16:creationId xmlns:a16="http://schemas.microsoft.com/office/drawing/2014/main" id="{7BBBFF20-ABE7-FAC8-5E25-B84B96EA2A54}"/>
              </a:ext>
            </a:extLst>
          </p:cNvPr>
          <p:cNvSpPr>
            <a:spLocks noGrp="1"/>
          </p:cNvSpPr>
          <p:nvPr>
            <p:ph idx="1"/>
          </p:nvPr>
        </p:nvSpPr>
        <p:spPr>
          <a:xfrm>
            <a:off x="1107790" y="1579002"/>
            <a:ext cx="9975850" cy="4640262"/>
          </a:xfrm>
        </p:spPr>
        <p:txBody>
          <a:bodyPr anchor="t">
            <a:normAutofit/>
          </a:bodyPr>
          <a:lstStyle/>
          <a:p>
            <a:pPr lvl="0" algn="l" rtl="0">
              <a:lnSpc>
                <a:spcPct val="110000"/>
              </a:lnSpc>
            </a:pPr>
            <a:r>
              <a:rPr lang="es-US" sz="2400" b="0" i="0" u="none" baseline="0" noProof="0" dirty="0"/>
              <a:t>Menor tolerancia por falta de consumo previo</a:t>
            </a:r>
          </a:p>
          <a:p>
            <a:pPr lvl="0" algn="l" rtl="0">
              <a:lnSpc>
                <a:spcPct val="110000"/>
              </a:lnSpc>
            </a:pPr>
            <a:r>
              <a:rPr lang="es-US" sz="2400" b="0" i="0" u="none" baseline="0" noProof="0" dirty="0"/>
              <a:t>Mezclar drogas</a:t>
            </a:r>
          </a:p>
          <a:p>
            <a:pPr lvl="0" algn="l" rtl="0">
              <a:lnSpc>
                <a:spcPct val="110000"/>
              </a:lnSpc>
            </a:pPr>
            <a:r>
              <a:rPr lang="es-US" sz="2400" b="0" i="0" u="none" baseline="0" noProof="0" dirty="0"/>
              <a:t>Historia previa de sobredosis</a:t>
            </a:r>
          </a:p>
          <a:p>
            <a:pPr lvl="0" algn="l" rtl="0">
              <a:lnSpc>
                <a:spcPct val="110000"/>
              </a:lnSpc>
            </a:pPr>
            <a:r>
              <a:rPr lang="es-US" sz="2400" b="0" i="0" u="none" baseline="0" noProof="0" dirty="0"/>
              <a:t>Salud física</a:t>
            </a:r>
          </a:p>
          <a:p>
            <a:pPr algn="l" rtl="0">
              <a:lnSpc>
                <a:spcPct val="110000"/>
              </a:lnSpc>
            </a:pPr>
            <a:r>
              <a:rPr lang="es-US" sz="2400" b="0" i="0" u="none" baseline="0" noProof="0" dirty="0"/>
              <a:t>Variación en la potencia y </a:t>
            </a:r>
            <a:r>
              <a:rPr lang="es-US" sz="2400" noProof="0" dirty="0"/>
              <a:t>p</a:t>
            </a:r>
            <a:r>
              <a:rPr lang="es-US" sz="2400" b="0" i="0" u="none" baseline="0" noProof="0" dirty="0"/>
              <a:t>ureza </a:t>
            </a:r>
            <a:br>
              <a:rPr lang="es-US" sz="2400" b="0" i="0" u="none" baseline="0" noProof="0" dirty="0"/>
            </a:br>
            <a:r>
              <a:rPr lang="es-US" sz="2400" b="0" i="0" u="none" baseline="0" noProof="0" dirty="0"/>
              <a:t>de la droga</a:t>
            </a:r>
          </a:p>
          <a:p>
            <a:pPr algn="l" rtl="0">
              <a:lnSpc>
                <a:spcPct val="110000"/>
              </a:lnSpc>
            </a:pPr>
            <a:r>
              <a:rPr lang="es-US" sz="2400" b="0" i="0" u="none" baseline="0" noProof="0" dirty="0"/>
              <a:t>Cambiar el modo de administración</a:t>
            </a:r>
          </a:p>
          <a:p>
            <a:pPr algn="l" rtl="0">
              <a:lnSpc>
                <a:spcPct val="110000"/>
              </a:lnSpc>
            </a:pPr>
            <a:r>
              <a:rPr lang="es-US" sz="2400" b="0" i="0" u="none" baseline="0" noProof="0" dirty="0"/>
              <a:t>Consumirlo solo</a:t>
            </a:r>
          </a:p>
        </p:txBody>
      </p:sp>
      <p:sp>
        <p:nvSpPr>
          <p:cNvPr id="4" name="Slide Number Placeholder 3">
            <a:extLst>
              <a:ext uri="{FF2B5EF4-FFF2-40B4-BE49-F238E27FC236}">
                <a16:creationId xmlns:a16="http://schemas.microsoft.com/office/drawing/2014/main" id="{8C4AE63C-1FC9-8806-0B16-39A01D90F3C6}"/>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32</a:t>
            </a:fld>
            <a:endParaRPr lang="es"/>
          </a:p>
        </p:txBody>
      </p:sp>
      <p:pic>
        <p:nvPicPr>
          <p:cNvPr id="10" name="Picture 9">
            <a:extLst>
              <a:ext uri="{FF2B5EF4-FFF2-40B4-BE49-F238E27FC236}">
                <a16:creationId xmlns:a16="http://schemas.microsoft.com/office/drawing/2014/main" id="{67FDF67F-0DBA-3F8F-990A-A05FF1D36EB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1044" y="2066128"/>
            <a:ext cx="4090771" cy="3212870"/>
          </a:xfrm>
          <a:prstGeom prst="rect">
            <a:avLst/>
          </a:prstGeom>
        </p:spPr>
      </p:pic>
    </p:spTree>
    <p:extLst>
      <p:ext uri="{BB962C8B-B14F-4D97-AF65-F5344CB8AC3E}">
        <p14:creationId xmlns:p14="http://schemas.microsoft.com/office/powerpoint/2010/main" val="841514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A453-A5A0-7890-1989-C671A0B39CEC}"/>
              </a:ext>
            </a:extLst>
          </p:cNvPr>
          <p:cNvSpPr>
            <a:spLocks noGrp="1"/>
          </p:cNvSpPr>
          <p:nvPr>
            <p:ph type="title"/>
          </p:nvPr>
        </p:nvSpPr>
        <p:spPr>
          <a:xfrm>
            <a:off x="1108365" y="398174"/>
            <a:ext cx="9975272" cy="610356"/>
          </a:xfrm>
        </p:spPr>
        <p:txBody>
          <a:bodyPr>
            <a:noAutofit/>
          </a:bodyPr>
          <a:lstStyle/>
          <a:p>
            <a:pPr algn="l" rtl="0"/>
            <a:r>
              <a:rPr lang="es-US" b="1" i="0" u="none" baseline="0" noProof="0" dirty="0"/>
              <a:t>Disminuya su riesgo de tener una sobredosis de opioides</a:t>
            </a:r>
            <a:endParaRPr lang="es-US" noProof="0" dirty="0"/>
          </a:p>
        </p:txBody>
      </p:sp>
      <p:sp>
        <p:nvSpPr>
          <p:cNvPr id="24" name="Content Placeholder 23">
            <a:extLst>
              <a:ext uri="{FF2B5EF4-FFF2-40B4-BE49-F238E27FC236}">
                <a16:creationId xmlns:a16="http://schemas.microsoft.com/office/drawing/2014/main" id="{727BEE88-F728-53D0-8AAC-02A875F949B2}"/>
              </a:ext>
            </a:extLst>
          </p:cNvPr>
          <p:cNvSpPr>
            <a:spLocks noGrp="1"/>
          </p:cNvSpPr>
          <p:nvPr>
            <p:ph idx="1"/>
          </p:nvPr>
        </p:nvSpPr>
        <p:spPr>
          <a:xfrm>
            <a:off x="1108365" y="1915179"/>
            <a:ext cx="4987925" cy="4640262"/>
          </a:xfrm>
        </p:spPr>
        <p:txBody>
          <a:bodyPr/>
          <a:lstStyle/>
          <a:p>
            <a:pPr algn="l" rtl="0">
              <a:lnSpc>
                <a:spcPct val="110000"/>
              </a:lnSpc>
            </a:pPr>
            <a:r>
              <a:rPr lang="es-US" sz="2400" b="0" i="0" u="none" baseline="0" noProof="0" dirty="0"/>
              <a:t>Tenga un amigo de confianza que vigile cómo está</a:t>
            </a:r>
          </a:p>
          <a:p>
            <a:pPr lvl="0" algn="l" rtl="0">
              <a:lnSpc>
                <a:spcPct val="110000"/>
              </a:lnSpc>
            </a:pPr>
            <a:r>
              <a:rPr lang="es-US" sz="2400" b="0" i="0" u="none" baseline="0" noProof="0" dirty="0"/>
              <a:t>No consuma drogas solo</a:t>
            </a:r>
          </a:p>
          <a:p>
            <a:pPr lvl="0" algn="l" rtl="0">
              <a:lnSpc>
                <a:spcPct val="110000"/>
              </a:lnSpc>
            </a:pPr>
            <a:r>
              <a:rPr lang="es-US" sz="2400" b="0" i="0" u="none" baseline="0" noProof="0" dirty="0"/>
              <a:t>Conozca su tolerancia</a:t>
            </a:r>
          </a:p>
          <a:p>
            <a:pPr lvl="0" algn="l" rtl="0">
              <a:lnSpc>
                <a:spcPct val="110000"/>
              </a:lnSpc>
            </a:pPr>
            <a:r>
              <a:rPr lang="es-US" sz="2400" b="0" i="0" u="none" baseline="0" noProof="0" dirty="0"/>
              <a:t>Conozca su suministro</a:t>
            </a:r>
          </a:p>
          <a:p>
            <a:pPr lvl="0" algn="l" rtl="0">
              <a:lnSpc>
                <a:spcPct val="110000"/>
              </a:lnSpc>
            </a:pPr>
            <a:r>
              <a:rPr lang="es-US" sz="2400" b="0" i="0" u="none" baseline="0" noProof="0" dirty="0"/>
              <a:t>Controle su “subida”</a:t>
            </a:r>
          </a:p>
          <a:p>
            <a:pPr lvl="0" algn="l" rtl="0">
              <a:lnSpc>
                <a:spcPct val="110000"/>
              </a:lnSpc>
            </a:pPr>
            <a:r>
              <a:rPr lang="es-US" sz="2400" b="0" i="0" u="none" baseline="0" noProof="0" dirty="0"/>
              <a:t>Use tiras de prueba de fentanilo</a:t>
            </a:r>
          </a:p>
        </p:txBody>
      </p:sp>
      <p:sp>
        <p:nvSpPr>
          <p:cNvPr id="4" name="Slide Number Placeholder 3">
            <a:extLst>
              <a:ext uri="{FF2B5EF4-FFF2-40B4-BE49-F238E27FC236}">
                <a16:creationId xmlns:a16="http://schemas.microsoft.com/office/drawing/2014/main" id="{764CE033-9E05-B588-EEFE-6EC4D83B8F76}"/>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33</a:t>
            </a:fld>
            <a:endParaRPr lang="es"/>
          </a:p>
        </p:txBody>
      </p:sp>
      <p:pic>
        <p:nvPicPr>
          <p:cNvPr id="9" name="Content Placeholder 8">
            <a:extLst>
              <a:ext uri="{FF2B5EF4-FFF2-40B4-BE49-F238E27FC236}">
                <a16:creationId xmlns:a16="http://schemas.microsoft.com/office/drawing/2014/main" id="{ED4AA59F-5DFF-9EC7-4CD0-DA63E090832B}"/>
              </a:ext>
              <a:ext uri="{C183D7F6-B498-43B3-948B-1728B52AA6E4}">
                <adec:decorative xmlns:adec="http://schemas.microsoft.com/office/drawing/2017/decorative" val="1"/>
              </a:ext>
            </a:extLst>
          </p:cNvPr>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6443373" y="1108869"/>
            <a:ext cx="4640262" cy="4640262"/>
          </a:xfrm>
        </p:spPr>
      </p:pic>
      <p:sp>
        <p:nvSpPr>
          <p:cNvPr id="6" name="TextBox 5">
            <a:extLst>
              <a:ext uri="{FF2B5EF4-FFF2-40B4-BE49-F238E27FC236}">
                <a16:creationId xmlns:a16="http://schemas.microsoft.com/office/drawing/2014/main" id="{ADB90D7A-7725-D5BA-CE28-B3F3E9ABCEED}"/>
              </a:ext>
            </a:extLst>
          </p:cNvPr>
          <p:cNvSpPr txBox="1"/>
          <p:nvPr/>
        </p:nvSpPr>
        <p:spPr>
          <a:xfrm>
            <a:off x="8144381" y="2619990"/>
            <a:ext cx="701118" cy="369332"/>
          </a:xfrm>
          <a:prstGeom prst="rect">
            <a:avLst/>
          </a:prstGeom>
          <a:solidFill>
            <a:schemeClr val="bg1"/>
          </a:solidFill>
        </p:spPr>
        <p:txBody>
          <a:bodyPr wrap="square">
            <a:spAutoFit/>
          </a:bodyPr>
          <a:lstStyle/>
          <a:p>
            <a:pPr algn="ctr"/>
            <a:r>
              <a:rPr lang="es-US" sz="900" b="1" dirty="0"/>
              <a:t>Consejos</a:t>
            </a:r>
          </a:p>
          <a:p>
            <a:pPr algn="ctr"/>
            <a:r>
              <a:rPr lang="es-US" sz="900" dirty="0"/>
              <a:t>útiles</a:t>
            </a:r>
            <a:endParaRPr lang="en-US" sz="900" dirty="0"/>
          </a:p>
        </p:txBody>
      </p:sp>
    </p:spTree>
    <p:extLst>
      <p:ext uri="{BB962C8B-B14F-4D97-AF65-F5344CB8AC3E}">
        <p14:creationId xmlns:p14="http://schemas.microsoft.com/office/powerpoint/2010/main" val="1690108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3282D-65C0-7B3E-07B9-A1663AE3192C}"/>
              </a:ext>
            </a:extLst>
          </p:cNvPr>
          <p:cNvSpPr>
            <a:spLocks noGrp="1"/>
          </p:cNvSpPr>
          <p:nvPr>
            <p:ph type="title"/>
          </p:nvPr>
        </p:nvSpPr>
        <p:spPr>
          <a:xfrm>
            <a:off x="1108365" y="398174"/>
            <a:ext cx="9975272" cy="610356"/>
          </a:xfrm>
        </p:spPr>
        <p:txBody>
          <a:bodyPr>
            <a:normAutofit fontScale="90000"/>
          </a:bodyPr>
          <a:lstStyle/>
          <a:p>
            <a:pPr algn="l" rtl="0"/>
            <a:r>
              <a:rPr lang="es-US" b="1" i="0" u="none" baseline="0" noProof="0" dirty="0"/>
              <a:t>Las tiras de prueba de fentanilo ayudan a prevenir las sobredosis</a:t>
            </a:r>
            <a:endParaRPr lang="es-US" noProof="0" dirty="0"/>
          </a:p>
        </p:txBody>
      </p:sp>
      <p:sp>
        <p:nvSpPr>
          <p:cNvPr id="4" name="Slide Number Placeholder 3">
            <a:extLst>
              <a:ext uri="{FF2B5EF4-FFF2-40B4-BE49-F238E27FC236}">
                <a16:creationId xmlns:a16="http://schemas.microsoft.com/office/drawing/2014/main" id="{8306968B-8860-5B27-83EB-82A11FDBCCFA}"/>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34</a:t>
            </a:fld>
            <a:endParaRPr lang="es"/>
          </a:p>
        </p:txBody>
      </p:sp>
      <p:sp>
        <p:nvSpPr>
          <p:cNvPr id="3" name="Content Placeholder 2">
            <a:extLst>
              <a:ext uri="{FF2B5EF4-FFF2-40B4-BE49-F238E27FC236}">
                <a16:creationId xmlns:a16="http://schemas.microsoft.com/office/drawing/2014/main" id="{29E5DF83-8324-7BB7-5E7F-8E21E2F15091}"/>
              </a:ext>
            </a:extLst>
          </p:cNvPr>
          <p:cNvSpPr>
            <a:spLocks noGrp="1"/>
          </p:cNvSpPr>
          <p:nvPr>
            <p:ph type="body" sz="quarter" idx="12"/>
          </p:nvPr>
        </p:nvSpPr>
        <p:spPr>
          <a:xfrm>
            <a:off x="1108075" y="1630494"/>
            <a:ext cx="5256866" cy="4585660"/>
          </a:xfrm>
        </p:spPr>
        <p:txBody>
          <a:bodyPr>
            <a:noAutofit/>
          </a:bodyPr>
          <a:lstStyle/>
          <a:p>
            <a:pPr algn="l" rtl="0">
              <a:lnSpc>
                <a:spcPct val="110000"/>
              </a:lnSpc>
            </a:pPr>
            <a:r>
              <a:rPr lang="es-US" sz="2400" b="0" i="0" u="none" baseline="0" noProof="0" dirty="0"/>
              <a:t>Pequeñas tiras de papel que pueden detectar la presencia de fentanilo en diferentes tipos y formas de drogas</a:t>
            </a:r>
          </a:p>
          <a:p>
            <a:pPr algn="l" rtl="0">
              <a:lnSpc>
                <a:spcPct val="110000"/>
              </a:lnSpc>
            </a:pPr>
            <a:r>
              <a:rPr lang="es-US" sz="2400" b="1" i="0" u="none" baseline="0" noProof="0" dirty="0"/>
              <a:t>El efecto de galleta con chispas de chocolate: </a:t>
            </a:r>
            <a:r>
              <a:rPr lang="es-US" sz="2400" b="0" i="0" u="none" baseline="0" noProof="0" dirty="0"/>
              <a:t>una parte de la droga puede tener fentanilo, mientras que otra parte no</a:t>
            </a:r>
          </a:p>
          <a:p>
            <a:pPr algn="l" rtl="0">
              <a:lnSpc>
                <a:spcPct val="110000"/>
              </a:lnSpc>
            </a:pPr>
            <a:r>
              <a:rPr lang="es-US" sz="2400" noProof="0" dirty="0"/>
              <a:t>O</a:t>
            </a:r>
            <a:r>
              <a:rPr lang="es-US" sz="2400" b="0" i="0" u="none" baseline="0" noProof="0" dirty="0"/>
              <a:t>rganizaciones locales distribuyen tiras reactivas de fentanilo</a:t>
            </a:r>
          </a:p>
        </p:txBody>
      </p:sp>
      <p:pic>
        <p:nvPicPr>
          <p:cNvPr id="21" name="Picture 20" descr="Paquete de tiras reactivas de fentanyl">
            <a:extLst>
              <a:ext uri="{FF2B5EF4-FFF2-40B4-BE49-F238E27FC236}">
                <a16:creationId xmlns:a16="http://schemas.microsoft.com/office/drawing/2014/main" id="{73CBE872-F182-87A0-89CE-DACD344F5BB3}"/>
              </a:ext>
            </a:extLst>
          </p:cNvPr>
          <p:cNvPicPr>
            <a:picLocks noChangeAspect="1"/>
          </p:cNvPicPr>
          <p:nvPr/>
        </p:nvPicPr>
        <p:blipFill>
          <a:blip r:embed="rId3"/>
          <a:stretch>
            <a:fillRect/>
          </a:stretch>
        </p:blipFill>
        <p:spPr>
          <a:xfrm>
            <a:off x="7139744" y="1657389"/>
            <a:ext cx="3943893" cy="3817856"/>
          </a:xfrm>
          <a:prstGeom prst="rect">
            <a:avLst/>
          </a:prstGeom>
        </p:spPr>
      </p:pic>
    </p:spTree>
    <p:extLst>
      <p:ext uri="{BB962C8B-B14F-4D97-AF65-F5344CB8AC3E}">
        <p14:creationId xmlns:p14="http://schemas.microsoft.com/office/powerpoint/2010/main" val="3414728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aja de NARCAN® y ">
            <a:extLst>
              <a:ext uri="{FF2B5EF4-FFF2-40B4-BE49-F238E27FC236}">
                <a16:creationId xmlns:a16="http://schemas.microsoft.com/office/drawing/2014/main" id="{2369D5F3-671C-C41A-FA68-5D898A862DC1}"/>
              </a:ext>
            </a:extLst>
          </p:cNvPr>
          <p:cNvSpPr>
            <a:spLocks noGrp="1"/>
          </p:cNvSpPr>
          <p:nvPr>
            <p:ph type="title"/>
          </p:nvPr>
        </p:nvSpPr>
        <p:spPr>
          <a:xfrm>
            <a:off x="1108800" y="389209"/>
            <a:ext cx="8914176" cy="610356"/>
          </a:xfrm>
        </p:spPr>
        <p:txBody>
          <a:bodyPr>
            <a:noAutofit/>
          </a:bodyPr>
          <a:lstStyle/>
          <a:p>
            <a:pPr algn="l" rtl="0"/>
            <a:r>
              <a:rPr lang="es-US" b="1" i="0" u="none" baseline="0" noProof="0" dirty="0"/>
              <a:t>NARCAN® revierte una sobredosis de opioides</a:t>
            </a:r>
          </a:p>
        </p:txBody>
      </p:sp>
      <p:sp>
        <p:nvSpPr>
          <p:cNvPr id="4" name="Slide Number Placeholder 3">
            <a:extLst>
              <a:ext uri="{FF2B5EF4-FFF2-40B4-BE49-F238E27FC236}">
                <a16:creationId xmlns:a16="http://schemas.microsoft.com/office/drawing/2014/main" id="{6539E4C9-2FB6-D1AD-0910-463AF2053FBE}"/>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t>4</a:t>
            </a:fld>
            <a:endParaRPr lang="es"/>
          </a:p>
        </p:txBody>
      </p:sp>
      <p:sp>
        <p:nvSpPr>
          <p:cNvPr id="3" name="Content Placeholder 2">
            <a:extLst>
              <a:ext uri="{FF2B5EF4-FFF2-40B4-BE49-F238E27FC236}">
                <a16:creationId xmlns:a16="http://schemas.microsoft.com/office/drawing/2014/main" id="{D056BC8A-FC3B-6726-7146-DDC4C59D038B}"/>
              </a:ext>
            </a:extLst>
          </p:cNvPr>
          <p:cNvSpPr>
            <a:spLocks noGrp="1"/>
          </p:cNvSpPr>
          <p:nvPr>
            <p:ph type="body" sz="quarter" idx="12"/>
          </p:nvPr>
        </p:nvSpPr>
        <p:spPr>
          <a:xfrm>
            <a:off x="1108800" y="1732531"/>
            <a:ext cx="5717003" cy="4481320"/>
          </a:xfrm>
        </p:spPr>
        <p:txBody>
          <a:bodyPr>
            <a:noAutofit/>
          </a:bodyPr>
          <a:lstStyle/>
          <a:p>
            <a:pPr algn="l" rtl="0">
              <a:lnSpc>
                <a:spcPct val="110000"/>
              </a:lnSpc>
              <a:spcAft>
                <a:spcPts val="600"/>
              </a:spcAft>
            </a:pPr>
            <a:r>
              <a:rPr lang="es-US" sz="2400" b="0" i="0" u="none" baseline="0" noProof="0" dirty="0"/>
              <a:t>Aerosol nasal listo para usar</a:t>
            </a:r>
          </a:p>
          <a:p>
            <a:pPr algn="l" rtl="0">
              <a:lnSpc>
                <a:spcPct val="110000"/>
              </a:lnSpc>
              <a:spcAft>
                <a:spcPts val="600"/>
              </a:spcAft>
            </a:pPr>
            <a:r>
              <a:rPr lang="es-US" sz="2400" b="0" i="0" u="none" baseline="0" noProof="0" dirty="0"/>
              <a:t>Puede restablecer la respiración normal en 2 a 3 minutos </a:t>
            </a:r>
          </a:p>
          <a:p>
            <a:pPr lvl="0" algn="l" rtl="0">
              <a:lnSpc>
                <a:spcPct val="110000"/>
              </a:lnSpc>
              <a:spcAft>
                <a:spcPts val="600"/>
              </a:spcAft>
            </a:pPr>
            <a:r>
              <a:rPr lang="es-US" sz="2400" b="0" i="0" u="none" baseline="0" noProof="0" dirty="0"/>
              <a:t>Puede administrarse de manera segura a personas de todas las edades</a:t>
            </a:r>
          </a:p>
          <a:p>
            <a:pPr algn="l" rtl="0">
              <a:lnSpc>
                <a:spcPct val="110000"/>
              </a:lnSpc>
              <a:spcAft>
                <a:spcPts val="600"/>
              </a:spcAft>
            </a:pPr>
            <a:r>
              <a:rPr lang="es-US" sz="2400" b="0" i="0" u="none" baseline="0" noProof="0" dirty="0"/>
              <a:t>No hará daño a alguien que no está teniendo una sobredosis de opioides</a:t>
            </a:r>
          </a:p>
          <a:p>
            <a:pPr algn="l" rtl="0">
              <a:lnSpc>
                <a:spcPct val="110000"/>
              </a:lnSpc>
            </a:pPr>
            <a:r>
              <a:rPr lang="es-US" sz="2400" b="0" i="0" u="none" baseline="0" noProof="0" dirty="0"/>
              <a:t>Todos pueden llevar consigo NARCAN® </a:t>
            </a:r>
          </a:p>
        </p:txBody>
      </p:sp>
      <p:pic>
        <p:nvPicPr>
          <p:cNvPr id="21" name="Picture Placeholder 20" descr="Caja del aerosol nasal NARCAN® y del aparato">
            <a:extLst>
              <a:ext uri="{FF2B5EF4-FFF2-40B4-BE49-F238E27FC236}">
                <a16:creationId xmlns:a16="http://schemas.microsoft.com/office/drawing/2014/main" id="{05B71FB0-4AB3-B0A3-CF0C-8F5249F453A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133" r="29580"/>
          <a:stretch/>
        </p:blipFill>
        <p:spPr>
          <a:xfrm>
            <a:off x="7501127" y="1028462"/>
            <a:ext cx="4690873" cy="4801076"/>
          </a:xfrm>
          <a:prstGeom prst="rect">
            <a:avLst/>
          </a:prstGeom>
        </p:spPr>
      </p:pic>
    </p:spTree>
    <p:extLst>
      <p:ext uri="{BB962C8B-B14F-4D97-AF65-F5344CB8AC3E}">
        <p14:creationId xmlns:p14="http://schemas.microsoft.com/office/powerpoint/2010/main" val="2773667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8DB1D-0E25-38F3-F33B-9E4EDF6653CC}"/>
              </a:ext>
            </a:extLst>
          </p:cNvPr>
          <p:cNvSpPr>
            <a:spLocks noGrp="1"/>
          </p:cNvSpPr>
          <p:nvPr>
            <p:ph type="title"/>
          </p:nvPr>
        </p:nvSpPr>
        <p:spPr>
          <a:xfrm>
            <a:off x="1108365" y="398174"/>
            <a:ext cx="9975272" cy="610356"/>
          </a:xfrm>
        </p:spPr>
        <p:txBody>
          <a:bodyPr>
            <a:noAutofit/>
          </a:bodyPr>
          <a:lstStyle/>
          <a:p>
            <a:pPr algn="l" rtl="0"/>
            <a:r>
              <a:rPr lang="es-US" b="1" i="0" u="none" baseline="0" noProof="0" dirty="0"/>
              <a:t>Puede salvar una vida con NARCAN® </a:t>
            </a:r>
          </a:p>
        </p:txBody>
      </p:sp>
      <p:sp>
        <p:nvSpPr>
          <p:cNvPr id="4" name="Slide Number Placeholder 3">
            <a:extLst>
              <a:ext uri="{FF2B5EF4-FFF2-40B4-BE49-F238E27FC236}">
                <a16:creationId xmlns:a16="http://schemas.microsoft.com/office/drawing/2014/main" id="{75BBCAF9-0772-DF87-357B-914235850E40}"/>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t>5</a:t>
            </a:fld>
            <a:endParaRPr lang="es"/>
          </a:p>
        </p:txBody>
      </p:sp>
      <p:graphicFrame>
        <p:nvGraphicFramePr>
          <p:cNvPr id="24" name="Content Placeholder 16" descr="Graphic listing steps for how to save a life with NARCAN®">
            <a:extLst>
              <a:ext uri="{FF2B5EF4-FFF2-40B4-BE49-F238E27FC236}">
                <a16:creationId xmlns:a16="http://schemas.microsoft.com/office/drawing/2014/main" id="{6F087EFE-76FA-D16B-7E8E-0C722BACD678}"/>
              </a:ext>
            </a:extLst>
          </p:cNvPr>
          <p:cNvGraphicFramePr>
            <a:graphicFrameLocks noGrp="1"/>
          </p:cNvGraphicFramePr>
          <p:nvPr>
            <p:ph idx="1"/>
            <p:extLst>
              <p:ext uri="{D42A27DB-BD31-4B8C-83A1-F6EECF244321}">
                <p14:modId xmlns:p14="http://schemas.microsoft.com/office/powerpoint/2010/main" val="2480993483"/>
              </p:ext>
            </p:extLst>
          </p:nvPr>
        </p:nvGraphicFramePr>
        <p:xfrm>
          <a:off x="535603" y="1260148"/>
          <a:ext cx="11120794" cy="4640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632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graphicEl>
                                              <a:dgm id="{06CAD847-B652-4182-9FCC-6DAE0B30C23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graphicEl>
                                              <a:dgm id="{E7FBA231-F599-4C7B-90D1-13C825DF254A}"/>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graphicEl>
                                              <a:dgm id="{D146956E-2EE1-4674-91C8-41F2224ED36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graphicEl>
                                              <a:dgm id="{2D432564-9F70-4948-8185-AF34209DA495}"/>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graphicEl>
                                              <a:dgm id="{9E67B887-05F8-4C9F-8C73-A3A7CAB52458}"/>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graphicEl>
                                              <a:dgm id="{B03906E9-4B0D-46E7-9A29-508EB552BEA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graphicEl>
                                              <a:dgm id="{551563A5-073E-4881-BAAA-2BE6B165707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graphicEl>
                                              <a:dgm id="{FB111117-C965-421A-A57F-B6F6394367A6}"/>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graphicEl>
                                              <a:dgm id="{18DB9865-25A9-46EA-9CB7-85FA9DADD469}"/>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graphicEl>
                                              <a:dgm id="{DF8C76AA-8803-4212-BCA7-379338C62E6C}"/>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graphicEl>
                                              <a:dgm id="{96EAD75F-CC77-4484-AAC6-FDF83A9711C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65470-DD07-E562-2421-2B18562EDF76}"/>
              </a:ext>
            </a:extLst>
          </p:cNvPr>
          <p:cNvSpPr>
            <a:spLocks noGrp="1"/>
          </p:cNvSpPr>
          <p:nvPr>
            <p:ph type="title"/>
          </p:nvPr>
        </p:nvSpPr>
        <p:spPr>
          <a:xfrm>
            <a:off x="1108800" y="398174"/>
            <a:ext cx="10806548" cy="610356"/>
          </a:xfrm>
        </p:spPr>
        <p:txBody>
          <a:bodyPr>
            <a:normAutofit/>
          </a:bodyPr>
          <a:lstStyle/>
          <a:p>
            <a:pPr algn="l" rtl="0"/>
            <a:r>
              <a:rPr lang="es-US" b="1" i="0" u="none" baseline="0" noProof="0" dirty="0"/>
              <a:t>Reconozca las señales de una sobredosis </a:t>
            </a:r>
          </a:p>
        </p:txBody>
      </p:sp>
      <p:sp>
        <p:nvSpPr>
          <p:cNvPr id="4" name="Slide Number Placeholder 3">
            <a:extLst>
              <a:ext uri="{FF2B5EF4-FFF2-40B4-BE49-F238E27FC236}">
                <a16:creationId xmlns:a16="http://schemas.microsoft.com/office/drawing/2014/main" id="{C2C06BF4-8639-B070-364B-CFB255DF4E7A}"/>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lang="en-US" smtClean="0"/>
              <a:pPr algn="r" rtl="0"/>
              <a:t>6</a:t>
            </a:fld>
            <a:endParaRPr lang="en-US" dirty="0"/>
          </a:p>
        </p:txBody>
      </p:sp>
      <p:sp>
        <p:nvSpPr>
          <p:cNvPr id="126" name="Content Placeholder 125">
            <a:extLst>
              <a:ext uri="{FF2B5EF4-FFF2-40B4-BE49-F238E27FC236}">
                <a16:creationId xmlns:a16="http://schemas.microsoft.com/office/drawing/2014/main" id="{50C84F95-C46C-9E61-F255-5D1ED4C8977B}"/>
              </a:ext>
            </a:extLst>
          </p:cNvPr>
          <p:cNvSpPr>
            <a:spLocks noGrp="1"/>
          </p:cNvSpPr>
          <p:nvPr>
            <p:ph type="body" sz="quarter" idx="12"/>
          </p:nvPr>
        </p:nvSpPr>
        <p:spPr>
          <a:xfrm>
            <a:off x="1108360" y="1008530"/>
            <a:ext cx="9974840" cy="5143500"/>
          </a:xfrm>
        </p:spPr>
        <p:txBody>
          <a:bodyPr>
            <a:noAutofit/>
          </a:bodyPr>
          <a:lstStyle/>
          <a:p>
            <a:pPr lvl="0" algn="l" rtl="0">
              <a:lnSpc>
                <a:spcPct val="110000"/>
              </a:lnSpc>
            </a:pPr>
            <a:r>
              <a:rPr lang="es-US" sz="2400" b="0" i="0" u="none" baseline="0" noProof="0" dirty="0"/>
              <a:t>La persona está inconsciente y no puede despertarla</a:t>
            </a:r>
          </a:p>
          <a:p>
            <a:pPr lvl="0" algn="l" rtl="0">
              <a:lnSpc>
                <a:spcPct val="110000"/>
              </a:lnSpc>
            </a:pPr>
            <a:r>
              <a:rPr lang="es-US" sz="2400" b="0" i="0" u="none" baseline="0" noProof="0" dirty="0"/>
              <a:t>No respira o respira muy despacio</a:t>
            </a:r>
          </a:p>
          <a:p>
            <a:pPr lvl="0" algn="l" rtl="0">
              <a:lnSpc>
                <a:spcPct val="110000"/>
              </a:lnSpc>
            </a:pPr>
            <a:r>
              <a:rPr lang="es-US" sz="2400" b="0" i="0" u="none" baseline="0" noProof="0" dirty="0"/>
              <a:t>Hace sonidos de ahogo o gorgoteo</a:t>
            </a:r>
          </a:p>
          <a:p>
            <a:pPr lvl="0" algn="l" rtl="0">
              <a:lnSpc>
                <a:spcPct val="110000"/>
              </a:lnSpc>
            </a:pPr>
            <a:r>
              <a:rPr lang="es-US" sz="2400" b="0" i="0" u="none" baseline="0" noProof="0" dirty="0"/>
              <a:t>Piel pálida o azulada</a:t>
            </a:r>
          </a:p>
          <a:p>
            <a:pPr lvl="1">
              <a:lnSpc>
                <a:spcPct val="110000"/>
              </a:lnSpc>
            </a:pPr>
            <a:r>
              <a:rPr lang="es-US" sz="2400" b="0" i="0" u="none" baseline="0" noProof="0" dirty="0"/>
              <a:t>Especialmente los labios y las uñas</a:t>
            </a:r>
          </a:p>
          <a:p>
            <a:pPr algn="l" rtl="0">
              <a:lnSpc>
                <a:spcPct val="110000"/>
              </a:lnSpc>
            </a:pPr>
            <a:r>
              <a:rPr lang="es-US" sz="2400" b="0" i="0" u="none" baseline="0" noProof="0" dirty="0"/>
              <a:t> Pupilas contraídas y pequeñas</a:t>
            </a:r>
          </a:p>
          <a:p>
            <a:pPr lvl="1">
              <a:lnSpc>
                <a:spcPct val="110000"/>
              </a:lnSpc>
            </a:pPr>
            <a:r>
              <a:rPr lang="es-US" sz="2400" noProof="0" dirty="0"/>
              <a:t>P</a:t>
            </a:r>
            <a:r>
              <a:rPr lang="es-US" sz="2400" b="0" i="0" u="none" baseline="0" noProof="0" dirty="0"/>
              <a:t>upilas puntiformes</a:t>
            </a:r>
          </a:p>
          <a:p>
            <a:pPr algn="l" rtl="0">
              <a:lnSpc>
                <a:spcPct val="110000"/>
              </a:lnSpc>
            </a:pPr>
            <a:r>
              <a:rPr lang="es-US" sz="2400" b="0" i="0" u="none" baseline="0" noProof="0" dirty="0"/>
              <a:t>Cuerpo flácido</a:t>
            </a:r>
          </a:p>
        </p:txBody>
      </p:sp>
      <p:pic>
        <p:nvPicPr>
          <p:cNvPr id="3" name="Picture 2">
            <a:extLst>
              <a:ext uri="{FF2B5EF4-FFF2-40B4-BE49-F238E27FC236}">
                <a16:creationId xmlns:a16="http://schemas.microsoft.com/office/drawing/2014/main" id="{7AE7537A-1E5C-9EB8-5AEC-3DB7C5114B3E}"/>
              </a:ext>
            </a:extLst>
          </p:cNvPr>
          <p:cNvPicPr>
            <a:picLocks noChangeAspect="1"/>
          </p:cNvPicPr>
          <p:nvPr/>
        </p:nvPicPr>
        <p:blipFill>
          <a:blip r:embed="rId3"/>
          <a:stretch>
            <a:fillRect/>
          </a:stretch>
        </p:blipFill>
        <p:spPr>
          <a:xfrm>
            <a:off x="6842014" y="2168220"/>
            <a:ext cx="4241186" cy="2824119"/>
          </a:xfrm>
          <a:prstGeom prst="rect">
            <a:avLst/>
          </a:prstGeom>
        </p:spPr>
      </p:pic>
    </p:spTree>
    <p:extLst>
      <p:ext uri="{BB962C8B-B14F-4D97-AF65-F5344CB8AC3E}">
        <p14:creationId xmlns:p14="http://schemas.microsoft.com/office/powerpoint/2010/main" val="1033890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F0D-9F14-E536-3213-DE54991A3545}"/>
              </a:ext>
            </a:extLst>
          </p:cNvPr>
          <p:cNvSpPr>
            <a:spLocks noGrp="1"/>
          </p:cNvSpPr>
          <p:nvPr>
            <p:ph type="title"/>
          </p:nvPr>
        </p:nvSpPr>
        <p:spPr>
          <a:xfrm>
            <a:off x="1108365" y="398174"/>
            <a:ext cx="9975272" cy="610356"/>
          </a:xfrm>
        </p:spPr>
        <p:txBody>
          <a:bodyPr/>
          <a:lstStyle/>
          <a:p>
            <a:pPr algn="l" rtl="0"/>
            <a:r>
              <a:rPr lang="es-US" b="1" i="0" u="none" baseline="0" noProof="0" dirty="0"/>
              <a:t>Llame al 9-1-1</a:t>
            </a:r>
          </a:p>
        </p:txBody>
      </p:sp>
      <p:sp>
        <p:nvSpPr>
          <p:cNvPr id="3" name="Content Placeholder 2">
            <a:extLst>
              <a:ext uri="{FF2B5EF4-FFF2-40B4-BE49-F238E27FC236}">
                <a16:creationId xmlns:a16="http://schemas.microsoft.com/office/drawing/2014/main" id="{AF5B47A8-7184-CB81-424B-21633FF007E1}"/>
              </a:ext>
            </a:extLst>
          </p:cNvPr>
          <p:cNvSpPr>
            <a:spLocks noGrp="1"/>
          </p:cNvSpPr>
          <p:nvPr>
            <p:ph idx="1"/>
          </p:nvPr>
        </p:nvSpPr>
        <p:spPr>
          <a:xfrm>
            <a:off x="1108365" y="1108869"/>
            <a:ext cx="4644479" cy="4640262"/>
          </a:xfrm>
        </p:spPr>
        <p:txBody>
          <a:bodyPr>
            <a:noAutofit/>
          </a:bodyPr>
          <a:lstStyle/>
          <a:p>
            <a:pPr algn="l" rtl="0">
              <a:lnSpc>
                <a:spcPct val="110000"/>
              </a:lnSpc>
              <a:spcAft>
                <a:spcPts val="600"/>
              </a:spcAft>
            </a:pPr>
            <a:r>
              <a:rPr lang="es-US" sz="2200" b="0" i="0" u="none" baseline="0" noProof="0" dirty="0"/>
              <a:t>Reporte que la persona posiblemente esté teniendo una sobredosis y que está inconsciente</a:t>
            </a:r>
          </a:p>
          <a:p>
            <a:pPr algn="l" rtl="0">
              <a:lnSpc>
                <a:spcPct val="110000"/>
              </a:lnSpc>
              <a:spcAft>
                <a:spcPts val="600"/>
              </a:spcAft>
            </a:pPr>
            <a:r>
              <a:rPr lang="es-US" sz="2200" b="0" i="0" u="none" baseline="0" noProof="0" dirty="0"/>
              <a:t>Dé el lugar</a:t>
            </a:r>
          </a:p>
          <a:p>
            <a:pPr algn="l" rtl="0">
              <a:lnSpc>
                <a:spcPct val="110000"/>
              </a:lnSpc>
              <a:spcAft>
                <a:spcPts val="600"/>
              </a:spcAft>
            </a:pPr>
            <a:r>
              <a:rPr lang="es-US" sz="2200" b="0" i="0" u="none" baseline="0" noProof="0" dirty="0"/>
              <a:t>El operador del 9-1-1 puede guiarlo por los pasos </a:t>
            </a:r>
          </a:p>
          <a:p>
            <a:pPr algn="l" rtl="0">
              <a:lnSpc>
                <a:spcPct val="110000"/>
              </a:lnSpc>
              <a:spcAft>
                <a:spcPts val="600"/>
              </a:spcAft>
            </a:pPr>
            <a:r>
              <a:rPr lang="es-US" sz="2200" b="0" i="0" u="none" baseline="0" noProof="0" dirty="0"/>
              <a:t>Siempre llame al 9-1-1 cuando use NARCAN®</a:t>
            </a:r>
          </a:p>
          <a:p>
            <a:pPr>
              <a:lnSpc>
                <a:spcPct val="110000"/>
              </a:lnSpc>
            </a:pPr>
            <a:r>
              <a:rPr lang="es-US" sz="2200" b="0" i="0" u="none" baseline="0" noProof="0" dirty="0"/>
              <a:t>Las víctimas de una sobredosis necesitan atención y monitoreo médico después de ser </a:t>
            </a:r>
            <a:r>
              <a:rPr lang="es-US" sz="2200" noProof="0" dirty="0"/>
              <a:t>reanimadas</a:t>
            </a:r>
            <a:endParaRPr lang="es-US" sz="2200" b="0" i="0" u="none" baseline="0" noProof="0" dirty="0"/>
          </a:p>
        </p:txBody>
      </p:sp>
      <p:sp>
        <p:nvSpPr>
          <p:cNvPr id="4" name="Slide Number Placeholder 3">
            <a:extLst>
              <a:ext uri="{FF2B5EF4-FFF2-40B4-BE49-F238E27FC236}">
                <a16:creationId xmlns:a16="http://schemas.microsoft.com/office/drawing/2014/main" id="{24B1A540-4759-86D0-FE4C-9D4BADAF16A4}"/>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7</a:t>
            </a:fld>
            <a:endParaRPr lang="es"/>
          </a:p>
        </p:txBody>
      </p:sp>
      <p:pic>
        <p:nvPicPr>
          <p:cNvPr id="6" name="Picture 5">
            <a:extLst>
              <a:ext uri="{FF2B5EF4-FFF2-40B4-BE49-F238E27FC236}">
                <a16:creationId xmlns:a16="http://schemas.microsoft.com/office/drawing/2014/main" id="{3D9DEB56-1643-E7BD-AAC7-BEDB2E26D7A0}"/>
              </a:ext>
            </a:extLst>
          </p:cNvPr>
          <p:cNvPicPr>
            <a:picLocks noChangeAspect="1"/>
          </p:cNvPicPr>
          <p:nvPr/>
        </p:nvPicPr>
        <p:blipFill>
          <a:blip r:embed="rId3"/>
          <a:stretch>
            <a:fillRect/>
          </a:stretch>
        </p:blipFill>
        <p:spPr>
          <a:xfrm>
            <a:off x="6439157" y="1743310"/>
            <a:ext cx="5060119" cy="3371380"/>
          </a:xfrm>
          <a:prstGeom prst="rect">
            <a:avLst/>
          </a:prstGeom>
        </p:spPr>
      </p:pic>
    </p:spTree>
    <p:extLst>
      <p:ext uri="{BB962C8B-B14F-4D97-AF65-F5344CB8AC3E}">
        <p14:creationId xmlns:p14="http://schemas.microsoft.com/office/powerpoint/2010/main" val="1860134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Gráfico del aerosol nasal NARCAN® introducido y atomizado en la fosa nasal">
            <a:extLst>
              <a:ext uri="{FF2B5EF4-FFF2-40B4-BE49-F238E27FC236}">
                <a16:creationId xmlns:a16="http://schemas.microsoft.com/office/drawing/2014/main" id="{23AA6917-5148-C03D-E2C7-CF688C271ADE}"/>
              </a:ext>
            </a:extLst>
          </p:cNvPr>
          <p:cNvSpPr>
            <a:spLocks noGrp="1"/>
          </p:cNvSpPr>
          <p:nvPr>
            <p:ph type="title"/>
          </p:nvPr>
        </p:nvSpPr>
        <p:spPr>
          <a:xfrm>
            <a:off x="1108365" y="398174"/>
            <a:ext cx="9975272" cy="610356"/>
          </a:xfrm>
        </p:spPr>
        <p:txBody>
          <a:bodyPr>
            <a:normAutofit/>
          </a:bodyPr>
          <a:lstStyle/>
          <a:p>
            <a:pPr algn="l" rtl="0"/>
            <a:r>
              <a:rPr lang="es-US" b="1" i="0" u="none" baseline="0" noProof="0" dirty="0"/>
              <a:t>Cómo administrar NARCAN®</a:t>
            </a:r>
          </a:p>
        </p:txBody>
      </p:sp>
      <p:sp>
        <p:nvSpPr>
          <p:cNvPr id="4" name="Slide Number Placeholder 3">
            <a:extLst>
              <a:ext uri="{FF2B5EF4-FFF2-40B4-BE49-F238E27FC236}">
                <a16:creationId xmlns:a16="http://schemas.microsoft.com/office/drawing/2014/main" id="{D97B348A-8AA8-F34A-F383-ED1382363723}"/>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8</a:t>
            </a:fld>
            <a:endParaRPr lang="es"/>
          </a:p>
        </p:txBody>
      </p:sp>
      <p:sp>
        <p:nvSpPr>
          <p:cNvPr id="3" name="Content Placeholder 2">
            <a:extLst>
              <a:ext uri="{FF2B5EF4-FFF2-40B4-BE49-F238E27FC236}">
                <a16:creationId xmlns:a16="http://schemas.microsoft.com/office/drawing/2014/main" id="{301A3C1E-E3BA-C58B-1CDA-39AFFDE0FE61}"/>
              </a:ext>
            </a:extLst>
          </p:cNvPr>
          <p:cNvSpPr>
            <a:spLocks noGrp="1"/>
          </p:cNvSpPr>
          <p:nvPr>
            <p:ph type="body" sz="quarter" idx="12"/>
          </p:nvPr>
        </p:nvSpPr>
        <p:spPr>
          <a:xfrm>
            <a:off x="1097485" y="1209675"/>
            <a:ext cx="5902405" cy="4387084"/>
          </a:xfrm>
        </p:spPr>
        <p:txBody>
          <a:bodyPr>
            <a:noAutofit/>
          </a:bodyPr>
          <a:lstStyle/>
          <a:p>
            <a:pPr algn="l" rtl="0">
              <a:lnSpc>
                <a:spcPct val="110000"/>
              </a:lnSpc>
              <a:spcAft>
                <a:spcPts val="600"/>
              </a:spcAft>
            </a:pPr>
            <a:r>
              <a:rPr lang="es-US" sz="2200" b="0" i="0" u="none" baseline="0" noProof="0" dirty="0"/>
              <a:t>Sostenga el dispositivo con el pulgar en la parte inferior del embolo</a:t>
            </a:r>
          </a:p>
          <a:p>
            <a:pPr algn="l" rtl="0">
              <a:lnSpc>
                <a:spcPct val="110000"/>
              </a:lnSpc>
              <a:spcAft>
                <a:spcPts val="600"/>
              </a:spcAft>
            </a:pPr>
            <a:r>
              <a:rPr lang="es-US" sz="2200" b="0" i="0" u="none" baseline="0" noProof="0" dirty="0"/>
              <a:t>Introduzca la boquilla en cualquiera </a:t>
            </a:r>
            <a:br>
              <a:rPr lang="es-US" sz="2200" b="0" i="0" u="none" baseline="0" noProof="0" dirty="0"/>
            </a:br>
            <a:r>
              <a:rPr lang="es-US" sz="2200" b="0" i="0" u="none" baseline="0" noProof="0" dirty="0"/>
              <a:t>de las fosas nasales</a:t>
            </a:r>
          </a:p>
          <a:p>
            <a:pPr algn="l" rtl="0">
              <a:lnSpc>
                <a:spcPct val="110000"/>
              </a:lnSpc>
              <a:spcAft>
                <a:spcPts val="600"/>
              </a:spcAft>
            </a:pPr>
            <a:r>
              <a:rPr lang="es-US" sz="2200" b="0" i="0" u="none" baseline="0" noProof="0" dirty="0"/>
              <a:t>Presione firmemente el émbolo para </a:t>
            </a:r>
            <a:br>
              <a:rPr lang="es-US" sz="2200" b="0" i="0" u="none" baseline="0" noProof="0" dirty="0"/>
            </a:br>
            <a:r>
              <a:rPr lang="es-US" sz="2200" b="0" i="0" u="none" baseline="0" noProof="0" dirty="0"/>
              <a:t>aplicar la dosis</a:t>
            </a:r>
          </a:p>
          <a:p>
            <a:pPr algn="l" rtl="0">
              <a:lnSpc>
                <a:spcPct val="110000"/>
              </a:lnSpc>
              <a:spcAft>
                <a:spcPts val="600"/>
              </a:spcAft>
            </a:pPr>
            <a:r>
              <a:rPr lang="es-US" sz="2200" b="0" i="0" u="none" baseline="0" noProof="0" dirty="0"/>
              <a:t>Si la persona no despierta después de </a:t>
            </a:r>
            <a:br>
              <a:rPr lang="es-US" sz="2200" b="0" i="0" u="none" baseline="0" noProof="0" dirty="0"/>
            </a:br>
            <a:r>
              <a:rPr lang="es-US" sz="2200" b="0" i="0" u="none" baseline="0" noProof="0" dirty="0"/>
              <a:t>2</a:t>
            </a:r>
            <a:r>
              <a:rPr lang="es-US" sz="2200" b="0" i="0" u="none" noProof="0" dirty="0"/>
              <a:t> a </a:t>
            </a:r>
            <a:r>
              <a:rPr lang="es-US" sz="2200" b="0" i="0" u="none" baseline="0" noProof="0" dirty="0"/>
              <a:t>3 minutos, administre otra dosis usando </a:t>
            </a:r>
            <a:br>
              <a:rPr lang="es-US" sz="2200" b="0" i="0" u="none" baseline="0" noProof="0" dirty="0"/>
            </a:br>
            <a:r>
              <a:rPr lang="es-US" sz="2200" b="0" i="0" u="none" baseline="0" noProof="0" dirty="0"/>
              <a:t>un dispositivo nuevo </a:t>
            </a:r>
          </a:p>
          <a:p>
            <a:pPr algn="l" rtl="0">
              <a:lnSpc>
                <a:spcPct val="110000"/>
              </a:lnSpc>
              <a:spcAft>
                <a:spcPts val="600"/>
              </a:spcAft>
            </a:pPr>
            <a:r>
              <a:rPr lang="es-US" sz="2200" b="0" i="0" u="none" baseline="0" noProof="0" dirty="0"/>
              <a:t>Continúe administrando una dosis cada </a:t>
            </a:r>
            <a:br>
              <a:rPr lang="es-US" sz="2200" b="0" i="0" u="none" baseline="0" noProof="0" dirty="0"/>
            </a:br>
            <a:r>
              <a:rPr lang="es-US" sz="2200" b="0" i="0" u="none" baseline="0" noProof="0" dirty="0"/>
              <a:t>2-3 minutos hasta que la persona despierte</a:t>
            </a:r>
          </a:p>
        </p:txBody>
      </p:sp>
      <p:pic>
        <p:nvPicPr>
          <p:cNvPr id="14" name="Picture 13" descr="Gráfica de ">
            <a:extLst>
              <a:ext uri="{FF2B5EF4-FFF2-40B4-BE49-F238E27FC236}">
                <a16:creationId xmlns:a16="http://schemas.microsoft.com/office/drawing/2014/main" id="{377727B9-A418-795B-40C8-0E5A54C4AFE5}"/>
              </a:ext>
            </a:extLst>
          </p:cNvPr>
          <p:cNvPicPr>
            <a:picLocks noChangeAspect="1"/>
          </p:cNvPicPr>
          <p:nvPr/>
        </p:nvPicPr>
        <p:blipFill>
          <a:blip r:embed="rId3"/>
          <a:stretch>
            <a:fillRect/>
          </a:stretch>
        </p:blipFill>
        <p:spPr>
          <a:xfrm>
            <a:off x="7150151" y="1447748"/>
            <a:ext cx="3944364" cy="3910937"/>
          </a:xfrm>
          <a:prstGeom prst="rect">
            <a:avLst/>
          </a:prstGeom>
        </p:spPr>
      </p:pic>
    </p:spTree>
    <p:extLst>
      <p:ext uri="{BB962C8B-B14F-4D97-AF65-F5344CB8AC3E}">
        <p14:creationId xmlns:p14="http://schemas.microsoft.com/office/powerpoint/2010/main" val="363029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0E2CA-F14D-98BF-B1C3-0FC197F68F25}"/>
              </a:ext>
            </a:extLst>
          </p:cNvPr>
          <p:cNvSpPr>
            <a:spLocks noGrp="1"/>
          </p:cNvSpPr>
          <p:nvPr>
            <p:ph type="title"/>
          </p:nvPr>
        </p:nvSpPr>
        <p:spPr/>
        <p:txBody>
          <a:bodyPr/>
          <a:lstStyle/>
          <a:p>
            <a:pPr algn="l" rtl="0"/>
            <a:r>
              <a:rPr lang="es-US" b="1" i="0" u="none" baseline="0" noProof="0" dirty="0"/>
              <a:t>Proporcione atención posterior</a:t>
            </a:r>
          </a:p>
        </p:txBody>
      </p:sp>
      <p:sp>
        <p:nvSpPr>
          <p:cNvPr id="5" name="Text Placeholder 4">
            <a:extLst>
              <a:ext uri="{FF2B5EF4-FFF2-40B4-BE49-F238E27FC236}">
                <a16:creationId xmlns:a16="http://schemas.microsoft.com/office/drawing/2014/main" id="{40691BC9-A988-59F1-97BD-807676E8420D}"/>
              </a:ext>
            </a:extLst>
          </p:cNvPr>
          <p:cNvSpPr>
            <a:spLocks noGrp="1"/>
          </p:cNvSpPr>
          <p:nvPr>
            <p:ph idx="1"/>
          </p:nvPr>
        </p:nvSpPr>
        <p:spPr>
          <a:xfrm>
            <a:off x="1108365" y="1109382"/>
            <a:ext cx="9975272" cy="4639235"/>
          </a:xfrm>
        </p:spPr>
        <p:txBody>
          <a:bodyPr>
            <a:noAutofit/>
          </a:bodyPr>
          <a:lstStyle/>
          <a:p>
            <a:pPr algn="l" rtl="0">
              <a:lnSpc>
                <a:spcPct val="110000"/>
              </a:lnSpc>
            </a:pPr>
            <a:r>
              <a:rPr lang="es-US" sz="2800" b="0" i="0" u="none" baseline="0" noProof="0" dirty="0"/>
              <a:t>Si la persona respira, pero está inconsciente, póngala en la </a:t>
            </a:r>
            <a:r>
              <a:rPr lang="es-US" sz="2800" b="1" i="0" u="none" baseline="0" noProof="0" dirty="0"/>
              <a:t>posición de recuperación</a:t>
            </a:r>
          </a:p>
          <a:p>
            <a:pPr algn="l" rtl="0">
              <a:lnSpc>
                <a:spcPct val="110000"/>
              </a:lnSpc>
            </a:pPr>
            <a:r>
              <a:rPr lang="es-US" sz="2800" b="0" i="0" u="none" baseline="0" noProof="0" dirty="0"/>
              <a:t>Póngala de lado e incline su cabeza levemente hacia atrás para mantener abierta su vía respiratoria</a:t>
            </a:r>
          </a:p>
        </p:txBody>
      </p:sp>
      <p:pic>
        <p:nvPicPr>
          <p:cNvPr id="15" name="Picture 14" descr="Un hombre acostado en la posición de recuperación">
            <a:extLst>
              <a:ext uri="{FF2B5EF4-FFF2-40B4-BE49-F238E27FC236}">
                <a16:creationId xmlns:a16="http://schemas.microsoft.com/office/drawing/2014/main" id="{9F4AE508-AEDD-4056-6460-9E3E3E973E6C}"/>
              </a:ext>
            </a:extLst>
          </p:cNvPr>
          <p:cNvPicPr>
            <a:picLocks noChangeAspect="1"/>
          </p:cNvPicPr>
          <p:nvPr/>
        </p:nvPicPr>
        <p:blipFill rotWithShape="1">
          <a:blip r:embed="rId3"/>
          <a:stretch/>
        </p:blipFill>
        <p:spPr>
          <a:xfrm>
            <a:off x="1822999" y="3194547"/>
            <a:ext cx="3834851" cy="2554070"/>
          </a:xfrm>
          <a:prstGeom prst="rect">
            <a:avLst/>
          </a:prstGeom>
        </p:spPr>
      </p:pic>
      <p:pic>
        <p:nvPicPr>
          <p:cNvPr id="16" name="Picture 15" descr="Una persona inclinando hacia atrás la cabeza de un hombre que está acostado en posición de recuperación">
            <a:extLst>
              <a:ext uri="{FF2B5EF4-FFF2-40B4-BE49-F238E27FC236}">
                <a16:creationId xmlns:a16="http://schemas.microsoft.com/office/drawing/2014/main" id="{400967F3-9765-2B7A-456C-42015BC8C159}"/>
              </a:ext>
            </a:extLst>
          </p:cNvPr>
          <p:cNvPicPr>
            <a:picLocks noChangeAspect="1"/>
          </p:cNvPicPr>
          <p:nvPr/>
        </p:nvPicPr>
        <p:blipFill rotWithShape="1">
          <a:blip r:embed="rId4"/>
          <a:stretch/>
        </p:blipFill>
        <p:spPr>
          <a:xfrm>
            <a:off x="6534152" y="3194547"/>
            <a:ext cx="3834851" cy="2554070"/>
          </a:xfrm>
          <a:prstGeom prst="rect">
            <a:avLst/>
          </a:prstGeom>
        </p:spPr>
      </p:pic>
      <p:sp>
        <p:nvSpPr>
          <p:cNvPr id="4" name="Slide Number Placeholder 3">
            <a:extLst>
              <a:ext uri="{FF2B5EF4-FFF2-40B4-BE49-F238E27FC236}">
                <a16:creationId xmlns:a16="http://schemas.microsoft.com/office/drawing/2014/main" id="{899E82E2-2A25-87A8-D860-2C7EB0072D2C}"/>
              </a:ext>
              <a:ext uri="{C183D7F6-B498-43B3-948B-1728B52AA6E4}">
                <adec:decorative xmlns:adec="http://schemas.microsoft.com/office/drawing/2017/decorative" val="1"/>
              </a:ext>
            </a:extLst>
          </p:cNvPr>
          <p:cNvSpPr>
            <a:spLocks noGrp="1"/>
          </p:cNvSpPr>
          <p:nvPr>
            <p:ph type="sldNum" sz="quarter" idx="4"/>
          </p:nvPr>
        </p:nvSpPr>
        <p:spPr>
          <a:xfrm>
            <a:off x="11408636" y="6152029"/>
            <a:ext cx="506277" cy="403412"/>
          </a:xfrm>
        </p:spPr>
        <p:txBody>
          <a:bodyPr/>
          <a:lstStyle/>
          <a:p>
            <a:pPr algn="r" rtl="0"/>
            <a:fld id="{55A62DCB-81B4-C14F-949A-831535C291BC}" type="slidenum">
              <a:rPr/>
              <a:pPr algn="r" rtl="0"/>
              <a:t>9</a:t>
            </a:fld>
            <a:endParaRPr lang="es"/>
          </a:p>
        </p:txBody>
      </p:sp>
    </p:spTree>
    <p:extLst>
      <p:ext uri="{BB962C8B-B14F-4D97-AF65-F5344CB8AC3E}">
        <p14:creationId xmlns:p14="http://schemas.microsoft.com/office/powerpoint/2010/main" val="604817005"/>
      </p:ext>
    </p:extLst>
  </p:cSld>
  <p:clrMapOvr>
    <a:masterClrMapping/>
  </p:clrMapOvr>
</p:sld>
</file>

<file path=ppt/theme/theme1.xml><?xml version="1.0" encoding="utf-8"?>
<a:theme xmlns:a="http://schemas.openxmlformats.org/drawingml/2006/main" name="1_Office Theme">
  <a:themeElements>
    <a:clrScheme name="Custom 189">
      <a:dk1>
        <a:srgbClr val="000000"/>
      </a:dk1>
      <a:lt1>
        <a:srgbClr val="FFFFFF"/>
      </a:lt1>
      <a:dk2>
        <a:srgbClr val="5F5F5F"/>
      </a:dk2>
      <a:lt2>
        <a:srgbClr val="E7E6E6"/>
      </a:lt2>
      <a:accent1>
        <a:srgbClr val="253D8C"/>
      </a:accent1>
      <a:accent2>
        <a:srgbClr val="3CB4E5"/>
      </a:accent2>
      <a:accent3>
        <a:srgbClr val="AC8700"/>
      </a:accent3>
      <a:accent4>
        <a:srgbClr val="727272"/>
      </a:accent4>
      <a:accent5>
        <a:srgbClr val="999999"/>
      </a:accent5>
      <a:accent6>
        <a:srgbClr val="E5E5E5"/>
      </a:accent6>
      <a:hlink>
        <a:srgbClr val="000000"/>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99EF2558B57E4B91AFD9126FCD69AA" ma:contentTypeVersion="13" ma:contentTypeDescription="Create a new document." ma:contentTypeScope="" ma:versionID="3202658e86bfc5c9840f56c621951b40">
  <xsd:schema xmlns:xsd="http://www.w3.org/2001/XMLSchema" xmlns:xs="http://www.w3.org/2001/XMLSchema" xmlns:p="http://schemas.microsoft.com/office/2006/metadata/properties" xmlns:ns3="dc1a9c73-2b16-4251-af98-84c5ced399e3" xmlns:ns4="e444b381-7c0f-4633-9c50-016dd55d783d" targetNamespace="http://schemas.microsoft.com/office/2006/metadata/properties" ma:root="true" ma:fieldsID="ee4904e9f631a1f17f3cb61ba1b34896" ns3:_="" ns4:_="">
    <xsd:import namespace="dc1a9c73-2b16-4251-af98-84c5ced399e3"/>
    <xsd:import namespace="e444b381-7c0f-4633-9c50-016dd55d783d"/>
    <xsd:element name="properties">
      <xsd:complexType>
        <xsd:sequence>
          <xsd:element name="documentManagement">
            <xsd:complexType>
              <xsd:all>
                <xsd:element ref="ns3:_activity" minOccurs="0"/>
                <xsd:element ref="ns3:MediaServiceMetadata" minOccurs="0"/>
                <xsd:element ref="ns3:MediaServiceFastMetadata" minOccurs="0"/>
                <xsd:element ref="ns4:SharedWithUsers" minOccurs="0"/>
                <xsd:element ref="ns4:SharedWithDetails" minOccurs="0"/>
                <xsd:element ref="ns4:SharingHintHash"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1a9c73-2b16-4251-af98-84c5ced399e3"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44b381-7c0f-4633-9c50-016dd55d783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dc1a9c73-2b16-4251-af98-84c5ced399e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1D2C7E-BA1A-4C06-93B9-DFF5AE6A35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1a9c73-2b16-4251-af98-84c5ced399e3"/>
    <ds:schemaRef ds:uri="e444b381-7c0f-4633-9c50-016dd55d78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F28308-9909-4366-BE06-A92287371DCC}">
  <ds:schemaRefs>
    <ds:schemaRef ds:uri="http://purl.org/dc/terms/"/>
    <ds:schemaRef ds:uri="http://schemas.openxmlformats.org/package/2006/metadata/core-properties"/>
    <ds:schemaRef ds:uri="http://purl.org/dc/dcmitype/"/>
    <ds:schemaRef ds:uri="http://purl.org/dc/elements/1.1/"/>
    <ds:schemaRef ds:uri="http://schemas.microsoft.com/office/2006/documentManagement/types"/>
    <ds:schemaRef ds:uri="http://schemas.microsoft.com/office/2006/metadata/properties"/>
    <ds:schemaRef ds:uri="e444b381-7c0f-4633-9c50-016dd55d783d"/>
    <ds:schemaRef ds:uri="http://schemas.microsoft.com/office/infopath/2007/PartnerControls"/>
    <ds:schemaRef ds:uri="dc1a9c73-2b16-4251-af98-84c5ced399e3"/>
    <ds:schemaRef ds:uri="http://www.w3.org/XML/1998/namespace"/>
  </ds:schemaRefs>
</ds:datastoreItem>
</file>

<file path=customXml/itemProps3.xml><?xml version="1.0" encoding="utf-8"?>
<ds:datastoreItem xmlns:ds="http://schemas.openxmlformats.org/officeDocument/2006/customXml" ds:itemID="{3074F0C3-5202-42AE-894D-E9A51BDA83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26169</TotalTime>
  <Words>7423</Words>
  <Application>Microsoft Office PowerPoint</Application>
  <PresentationFormat>Widescreen</PresentationFormat>
  <Paragraphs>608</Paragraphs>
  <Slides>34</Slides>
  <Notes>34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1_Office Theme</vt:lpstr>
      <vt:lpstr>Capacitación de NARCAN®</vt:lpstr>
      <vt:lpstr>Una coalición basada en la comunidad</vt:lpstr>
      <vt:lpstr>La sobredosis accidental es la principal causa de muerte entre los residentes menores de 55 años en el condado de Marin.</vt:lpstr>
      <vt:lpstr>NARCAN® revierte una sobredosis de opioides</vt:lpstr>
      <vt:lpstr>Puede salvar una vida con NARCAN® </vt:lpstr>
      <vt:lpstr>Reconozca las señales de una sobredosis </vt:lpstr>
      <vt:lpstr>Llame al 9-1-1</vt:lpstr>
      <vt:lpstr>Cómo administrar NARCAN®</vt:lpstr>
      <vt:lpstr>Proporcione atención posterior</vt:lpstr>
      <vt:lpstr>Dé respiración de rescate</vt:lpstr>
      <vt:lpstr>¡Recuerde los pasos más importantes!</vt:lpstr>
      <vt:lpstr>NARCAN® está disponible para la venta libre </vt:lpstr>
      <vt:lpstr>Recursos en ODFreeMarin.org</vt:lpstr>
      <vt:lpstr>Puede salvar una vida con NARCAN®</vt:lpstr>
      <vt:lpstr>Preguntas frecuentes</vt:lpstr>
      <vt:lpstr>¿Es necesario que llame al 9-1-1 si NARCAN® reanima a una persona con sobredosis? </vt:lpstr>
      <vt:lpstr>¿Estoy libre de responsabilidad si llamo al 9-1-1 para reportar una sobredosis?</vt:lpstr>
      <vt:lpstr>¿Puedo usar NARCAN® en mí mismo?</vt:lpstr>
      <vt:lpstr>​¿NARCAN® tiene efectos secundarios?</vt:lpstr>
      <vt:lpstr>¿Cuánto tiempo se mantiene NARCAN® en su cuerpo?</vt:lpstr>
      <vt:lpstr>¿NARCAN® tiene fecha de vencimiento?</vt:lpstr>
      <vt:lpstr>Los opioides son una clase de drogas altamente adictivas </vt:lpstr>
      <vt:lpstr>Fentanilo: Una píldora puede matar</vt:lpstr>
      <vt:lpstr>La sobredosis de opioides afecta la respiración</vt:lpstr>
      <vt:lpstr>NARCAN® es un antagonista de opioides </vt:lpstr>
      <vt:lpstr>Las tres oleadas de muertes por sobredosis de opioides en EE.UU.</vt:lpstr>
      <vt:lpstr>¿Quién está en riesgo de tener una sobredosis de opioides?</vt:lpstr>
      <vt:lpstr>Usted puede prevenir una sobredosis de opioides</vt:lpstr>
      <vt:lpstr>El Tranq es una amenaza emergente en Marin </vt:lpstr>
      <vt:lpstr>Las estrategias basadas en datos previenen las sobredosis</vt:lpstr>
      <vt:lpstr>Hola, Marin, ¿Dónde está el fentanilo? </vt:lpstr>
      <vt:lpstr>Factores de riesgo para la sobredosis de opioides </vt:lpstr>
      <vt:lpstr>Disminuya su riesgo de tener una sobredosis de opioides</vt:lpstr>
      <vt:lpstr>Las tiras de prueba de fentanilo ayudan a prevenir las sobredosis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 County  COVID-19 Update</dc:title>
  <dc:creator>Laine</dc:creator>
  <cp:lastModifiedBy>Stefhanie Gallegos</cp:lastModifiedBy>
  <cp:revision>99</cp:revision>
  <cp:lastPrinted>2024-03-19T05:47:27Z</cp:lastPrinted>
  <dcterms:created xsi:type="dcterms:W3CDTF">2021-02-23T00:17:46Z</dcterms:created>
  <dcterms:modified xsi:type="dcterms:W3CDTF">2024-04-03T04:17:05Z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0x010100F199EF2558B57E4B91AFD9126FCD69AA</vt:lpwstr>
  </property>
  <property fmtid="{D5CDD505-2E9C-101B-9397-08002B2CF9AE}" pid="3" name="_MarkAsFinal">
    <vt:bool>true</vt:bool>
  </property>
</Properties>
</file>